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6"/>
  </p:notesMasterIdLst>
  <p:sldIdLst>
    <p:sldId id="256" r:id="rId2"/>
    <p:sldId id="261" r:id="rId3"/>
    <p:sldId id="263" r:id="rId4"/>
    <p:sldId id="264" r:id="rId5"/>
    <p:sldId id="265" r:id="rId6"/>
    <p:sldId id="267" r:id="rId7"/>
    <p:sldId id="268" r:id="rId8"/>
    <p:sldId id="266" r:id="rId9"/>
    <p:sldId id="269" r:id="rId10"/>
    <p:sldId id="270" r:id="rId11"/>
    <p:sldId id="271" r:id="rId12"/>
    <p:sldId id="272" r:id="rId13"/>
    <p:sldId id="273" r:id="rId14"/>
    <p:sldId id="274" r:id="rId15"/>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102449"/>
    <a:srgbClr val="25885A"/>
    <a:srgbClr val="A2CEBB"/>
    <a:srgbClr val="FBFCFF"/>
    <a:srgbClr val="1A6021"/>
    <a:srgbClr val="0F6F2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E3FDE45-AF77-4B5C-9715-49D594BDF05E}" styleName="Estilo Claro 1 - Ênfas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Estilo Claro 1 - Ênfase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Estilo Claro 1 - Ênfas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Estilo com Tema 1 - Ênfas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com Tema 1 - Ênfas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8603FDC-E32A-4AB5-989C-0864C3EAD2B8}" styleName="Estilo com Tema 2 - Ênfase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5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750636-885E-438B-BFC6-07EAF396BB54}" type="datetimeFigureOut">
              <a:rPr lang="pt-BR" smtClean="0"/>
              <a:pPr/>
              <a:t>01/09/2020</a:t>
            </a:fld>
            <a:endParaRPr lang="pt-BR"/>
          </a:p>
        </p:txBody>
      </p:sp>
      <p:sp>
        <p:nvSpPr>
          <p:cNvPr id="4" name="Espaço Reservado para Imagem de Slid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B7DA6B-5265-4C76-890E-D49A159A0DAA}" type="slidenum">
              <a:rPr lang="pt-BR" smtClean="0"/>
              <a:pPr/>
              <a:t>‹nº›</a:t>
            </a:fld>
            <a:endParaRPr lang="pt-BR"/>
          </a:p>
        </p:txBody>
      </p:sp>
    </p:spTree>
    <p:extLst>
      <p:ext uri="{BB962C8B-B14F-4D97-AF65-F5344CB8AC3E}">
        <p14:creationId xmlns="" xmlns:p14="http://schemas.microsoft.com/office/powerpoint/2010/main" val="1698888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D4B7DA6B-5265-4C76-890E-D49A159A0DAA}" type="slidenum">
              <a:rPr lang="pt-BR" smtClean="0"/>
              <a:pPr/>
              <a:t>6</a:t>
            </a:fld>
            <a:endParaRPr lang="pt-BR"/>
          </a:p>
        </p:txBody>
      </p:sp>
    </p:spTree>
    <p:extLst>
      <p:ext uri="{BB962C8B-B14F-4D97-AF65-F5344CB8AC3E}">
        <p14:creationId xmlns="" xmlns:p14="http://schemas.microsoft.com/office/powerpoint/2010/main" val="2281875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D4B7DA6B-5265-4C76-890E-D49A159A0DAA}" type="slidenum">
              <a:rPr lang="pt-BR" smtClean="0"/>
              <a:pPr/>
              <a:t>7</a:t>
            </a:fld>
            <a:endParaRPr lang="pt-BR"/>
          </a:p>
        </p:txBody>
      </p:sp>
    </p:spTree>
    <p:extLst>
      <p:ext uri="{BB962C8B-B14F-4D97-AF65-F5344CB8AC3E}">
        <p14:creationId xmlns="" xmlns:p14="http://schemas.microsoft.com/office/powerpoint/2010/main" val="3019849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sz="1400" dirty="0" smtClean="0">
                <a:latin typeface="Arial" pitchFamily="34" charset="0"/>
                <a:cs typeface="Arial" pitchFamily="34" charset="0"/>
              </a:rPr>
              <a:t>Comercial Zulu-</a:t>
            </a:r>
            <a:r>
              <a:rPr lang="pt-BR" sz="1400" baseline="0" dirty="0" smtClean="0">
                <a:latin typeface="Arial" pitchFamily="34" charset="0"/>
                <a:cs typeface="Arial" pitchFamily="34" charset="0"/>
              </a:rPr>
              <a:t> água cristal </a:t>
            </a:r>
          </a:p>
          <a:p>
            <a:endParaRPr lang="pt-BR" dirty="0"/>
          </a:p>
        </p:txBody>
      </p:sp>
      <p:sp>
        <p:nvSpPr>
          <p:cNvPr id="4" name="Espaço Reservado para Número de Slide 3"/>
          <p:cNvSpPr>
            <a:spLocks noGrp="1"/>
          </p:cNvSpPr>
          <p:nvPr>
            <p:ph type="sldNum" sz="quarter" idx="10"/>
          </p:nvPr>
        </p:nvSpPr>
        <p:spPr/>
        <p:txBody>
          <a:bodyPr/>
          <a:lstStyle/>
          <a:p>
            <a:fld id="{D4B7DA6B-5265-4C76-890E-D49A159A0DAA}" type="slidenum">
              <a:rPr lang="pt-BR" smtClean="0"/>
              <a:pPr/>
              <a:t>13</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DB24CC1-F665-4620-AD7A-D37170931104}"/>
              </a:ext>
            </a:extLst>
          </p:cNvPr>
          <p:cNvSpPr>
            <a:spLocks noGrp="1"/>
          </p:cNvSpPr>
          <p:nvPr>
            <p:ph type="ctrTitle"/>
          </p:nvPr>
        </p:nvSpPr>
        <p:spPr>
          <a:xfrm>
            <a:off x="1143000" y="1122363"/>
            <a:ext cx="6858000" cy="2387600"/>
          </a:xfrm>
        </p:spPr>
        <p:txBody>
          <a:bodyPr anchor="b"/>
          <a:lstStyle>
            <a:lvl1pPr algn="ctr">
              <a:defRPr sz="4500"/>
            </a:lvl1pPr>
          </a:lstStyle>
          <a:p>
            <a:r>
              <a:rPr lang="pt-BR"/>
              <a:t>Clique para editar o título Mestre</a:t>
            </a:r>
          </a:p>
        </p:txBody>
      </p:sp>
      <p:sp>
        <p:nvSpPr>
          <p:cNvPr id="3" name="Subtítulo 2">
            <a:extLst>
              <a:ext uri="{FF2B5EF4-FFF2-40B4-BE49-F238E27FC236}">
                <a16:creationId xmlns="" xmlns:a16="http://schemas.microsoft.com/office/drawing/2014/main" id="{B59B5D98-04E5-4AC8-94B7-E240F43A3A8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a:extLst>
              <a:ext uri="{FF2B5EF4-FFF2-40B4-BE49-F238E27FC236}">
                <a16:creationId xmlns="" xmlns:a16="http://schemas.microsoft.com/office/drawing/2014/main" id="{576A44EC-72CC-4768-AD6A-FA4260F8AB71}"/>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5" name="Espaço Reservado para Rodapé 4">
            <a:extLst>
              <a:ext uri="{FF2B5EF4-FFF2-40B4-BE49-F238E27FC236}">
                <a16:creationId xmlns="" xmlns:a16="http://schemas.microsoft.com/office/drawing/2014/main" id="{CF1F9B9D-BE63-466D-8B80-3C610F07F22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4660B4EE-C31F-4C7E-BA5F-974044755CA7}"/>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645497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D130704-7A0B-46DA-9046-384ACB148777}"/>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F39A4F80-5844-4D76-905D-45CFDEB9BCE0}"/>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6638266A-8379-401A-AC75-0E6564D1E06F}"/>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5" name="Espaço Reservado para Rodapé 4">
            <a:extLst>
              <a:ext uri="{FF2B5EF4-FFF2-40B4-BE49-F238E27FC236}">
                <a16:creationId xmlns="" xmlns:a16="http://schemas.microsoft.com/office/drawing/2014/main" id="{8CB7D0CE-031B-4485-A72E-F5A28EBDB85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E4CC1610-9276-4EF0-99B6-B64F718342BB}"/>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3603593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556368E2-BF61-445C-B1C5-0F675F67A726}"/>
              </a:ext>
            </a:extLst>
          </p:cNvPr>
          <p:cNvSpPr>
            <a:spLocks noGrp="1"/>
          </p:cNvSpPr>
          <p:nvPr>
            <p:ph type="title" orient="vert"/>
          </p:nvPr>
        </p:nvSpPr>
        <p:spPr>
          <a:xfrm>
            <a:off x="6543675" y="365125"/>
            <a:ext cx="1971675" cy="5811838"/>
          </a:xfrm>
        </p:spPr>
        <p:txBody>
          <a:bodyPr vert="eaVert"/>
          <a:lstStyle/>
          <a:p>
            <a:r>
              <a:rPr lang="pt-BR"/>
              <a:t>Clique para editar o título Mestre</a:t>
            </a:r>
          </a:p>
        </p:txBody>
      </p:sp>
      <p:sp>
        <p:nvSpPr>
          <p:cNvPr id="3" name="Espaço Reservado para Texto Vertical 2">
            <a:extLst>
              <a:ext uri="{FF2B5EF4-FFF2-40B4-BE49-F238E27FC236}">
                <a16:creationId xmlns="" xmlns:a16="http://schemas.microsoft.com/office/drawing/2014/main" id="{6300A1B1-4172-4750-9FA3-07FC8ACE0274}"/>
              </a:ext>
            </a:extLst>
          </p:cNvPr>
          <p:cNvSpPr>
            <a:spLocks noGrp="1"/>
          </p:cNvSpPr>
          <p:nvPr>
            <p:ph type="body" orient="vert" idx="1"/>
          </p:nvPr>
        </p:nvSpPr>
        <p:spPr>
          <a:xfrm>
            <a:off x="628650" y="365125"/>
            <a:ext cx="5800725"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4EF991EB-6A81-4581-9EDC-5D2E0698F873}"/>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5" name="Espaço Reservado para Rodapé 4">
            <a:extLst>
              <a:ext uri="{FF2B5EF4-FFF2-40B4-BE49-F238E27FC236}">
                <a16:creationId xmlns="" xmlns:a16="http://schemas.microsoft.com/office/drawing/2014/main" id="{400F550D-3FA3-40BA-9C45-AD7518D5828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3F71778E-66D7-4BCA-9E9F-813BC530D683}"/>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2561127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4098F94-16A7-4ABB-92FD-63850EF1F0E0}"/>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1EF61F0B-AC09-4D20-B31A-2307ED953370}"/>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E7C812EC-BBF8-4A36-BFDC-C2E153E6E877}"/>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5" name="Espaço Reservado para Rodapé 4">
            <a:extLst>
              <a:ext uri="{FF2B5EF4-FFF2-40B4-BE49-F238E27FC236}">
                <a16:creationId xmlns="" xmlns:a16="http://schemas.microsoft.com/office/drawing/2014/main" id="{732E7B0B-3CDF-426C-8592-EF9B8EF4E3B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7589AC3E-91C3-4114-A63A-39279C0A0F6C}"/>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3819630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03E0A15C-3F0C-4E88-9D3F-4FEC83378FF2}"/>
              </a:ext>
            </a:extLst>
          </p:cNvPr>
          <p:cNvSpPr>
            <a:spLocks noGrp="1"/>
          </p:cNvSpPr>
          <p:nvPr>
            <p:ph type="title"/>
          </p:nvPr>
        </p:nvSpPr>
        <p:spPr>
          <a:xfrm>
            <a:off x="623888" y="1709739"/>
            <a:ext cx="7886700" cy="2852737"/>
          </a:xfrm>
        </p:spPr>
        <p:txBody>
          <a:bodyPr anchor="b"/>
          <a:lstStyle>
            <a:lvl1pPr>
              <a:defRPr sz="4500"/>
            </a:lvl1pPr>
          </a:lstStyle>
          <a:p>
            <a:r>
              <a:rPr lang="pt-BR"/>
              <a:t>Clique para editar o título Mestre</a:t>
            </a:r>
          </a:p>
        </p:txBody>
      </p:sp>
      <p:sp>
        <p:nvSpPr>
          <p:cNvPr id="3" name="Espaço Reservado para Texto 2">
            <a:extLst>
              <a:ext uri="{FF2B5EF4-FFF2-40B4-BE49-F238E27FC236}">
                <a16:creationId xmlns="" xmlns:a16="http://schemas.microsoft.com/office/drawing/2014/main" id="{7BF9B27E-A4D7-47CC-B5D0-C40F2E2DE63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 xmlns:a16="http://schemas.microsoft.com/office/drawing/2014/main" id="{8351D7DF-AAEB-487E-B00A-4BA9809571BB}"/>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5" name="Espaço Reservado para Rodapé 4">
            <a:extLst>
              <a:ext uri="{FF2B5EF4-FFF2-40B4-BE49-F238E27FC236}">
                <a16:creationId xmlns="" xmlns:a16="http://schemas.microsoft.com/office/drawing/2014/main" id="{1D1792DB-1BAD-459C-A206-99399F81D05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 xmlns:a16="http://schemas.microsoft.com/office/drawing/2014/main" id="{5AACDEA6-4F1A-4EA8-B08C-42E146ACC825}"/>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3352073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1953CA4-D783-40FE-993E-B78282C5155B}"/>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 xmlns:a16="http://schemas.microsoft.com/office/drawing/2014/main" id="{098462AC-267E-44CE-91F4-5DD5865993B4}"/>
              </a:ext>
            </a:extLst>
          </p:cNvPr>
          <p:cNvSpPr>
            <a:spLocks noGrp="1"/>
          </p:cNvSpPr>
          <p:nvPr>
            <p:ph sz="half" idx="1"/>
          </p:nvPr>
        </p:nvSpPr>
        <p:spPr>
          <a:xfrm>
            <a:off x="6286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 xmlns:a16="http://schemas.microsoft.com/office/drawing/2014/main" id="{BBAC21B9-D32D-4981-BC9F-9A64BCEF3599}"/>
              </a:ext>
            </a:extLst>
          </p:cNvPr>
          <p:cNvSpPr>
            <a:spLocks noGrp="1"/>
          </p:cNvSpPr>
          <p:nvPr>
            <p:ph sz="half" idx="2"/>
          </p:nvPr>
        </p:nvSpPr>
        <p:spPr>
          <a:xfrm>
            <a:off x="46291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 xmlns:a16="http://schemas.microsoft.com/office/drawing/2014/main" id="{2C96C743-AE30-460F-B099-4AF115E2BCA6}"/>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6" name="Espaço Reservado para Rodapé 5">
            <a:extLst>
              <a:ext uri="{FF2B5EF4-FFF2-40B4-BE49-F238E27FC236}">
                <a16:creationId xmlns="" xmlns:a16="http://schemas.microsoft.com/office/drawing/2014/main" id="{9A1AA802-5B3C-4CA6-A553-E7A215916A6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A0E5494B-089A-4EB8-8886-6A2134FF2B2D}"/>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794622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918D3F6-551E-4AF6-9F6C-6978C79B2D73}"/>
              </a:ext>
            </a:extLst>
          </p:cNvPr>
          <p:cNvSpPr>
            <a:spLocks noGrp="1"/>
          </p:cNvSpPr>
          <p:nvPr>
            <p:ph type="title"/>
          </p:nvPr>
        </p:nvSpPr>
        <p:spPr>
          <a:xfrm>
            <a:off x="629841" y="365126"/>
            <a:ext cx="7886700" cy="1325563"/>
          </a:xfrm>
        </p:spPr>
        <p:txBody>
          <a:bodyPr/>
          <a:lstStyle/>
          <a:p>
            <a:r>
              <a:rPr lang="pt-BR"/>
              <a:t>Clique para editar o título Mestre</a:t>
            </a:r>
          </a:p>
        </p:txBody>
      </p:sp>
      <p:sp>
        <p:nvSpPr>
          <p:cNvPr id="3" name="Espaço Reservado para Texto 2">
            <a:extLst>
              <a:ext uri="{FF2B5EF4-FFF2-40B4-BE49-F238E27FC236}">
                <a16:creationId xmlns="" xmlns:a16="http://schemas.microsoft.com/office/drawing/2014/main" id="{C96685B0-D552-485C-BDE6-158DDDAD0DF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4" name="Espaço Reservado para Conteúdo 3">
            <a:extLst>
              <a:ext uri="{FF2B5EF4-FFF2-40B4-BE49-F238E27FC236}">
                <a16:creationId xmlns="" xmlns:a16="http://schemas.microsoft.com/office/drawing/2014/main" id="{548A8BB6-28ED-46BE-A226-92248E30BE8E}"/>
              </a:ext>
            </a:extLst>
          </p:cNvPr>
          <p:cNvSpPr>
            <a:spLocks noGrp="1"/>
          </p:cNvSpPr>
          <p:nvPr>
            <p:ph sz="half" idx="2"/>
          </p:nvPr>
        </p:nvSpPr>
        <p:spPr>
          <a:xfrm>
            <a:off x="629842" y="2505075"/>
            <a:ext cx="3868340"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 xmlns:a16="http://schemas.microsoft.com/office/drawing/2014/main" id="{933A4D61-2883-4FB7-B0DA-7B20A89AFF39}"/>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6" name="Espaço Reservado para Conteúdo 5">
            <a:extLst>
              <a:ext uri="{FF2B5EF4-FFF2-40B4-BE49-F238E27FC236}">
                <a16:creationId xmlns="" xmlns:a16="http://schemas.microsoft.com/office/drawing/2014/main" id="{DB122A67-9247-4FFF-9012-FA3A7D8C616C}"/>
              </a:ext>
            </a:extLst>
          </p:cNvPr>
          <p:cNvSpPr>
            <a:spLocks noGrp="1"/>
          </p:cNvSpPr>
          <p:nvPr>
            <p:ph sz="quarter" idx="4"/>
          </p:nvPr>
        </p:nvSpPr>
        <p:spPr>
          <a:xfrm>
            <a:off x="4629150" y="2505075"/>
            <a:ext cx="3887391"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 xmlns:a16="http://schemas.microsoft.com/office/drawing/2014/main" id="{7224B9E0-8BE0-427D-9C9F-AA83AD36CB5F}"/>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8" name="Espaço Reservado para Rodapé 7">
            <a:extLst>
              <a:ext uri="{FF2B5EF4-FFF2-40B4-BE49-F238E27FC236}">
                <a16:creationId xmlns="" xmlns:a16="http://schemas.microsoft.com/office/drawing/2014/main" id="{26C93FE9-2340-4323-BB7B-B0A704DE4FEB}"/>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 xmlns:a16="http://schemas.microsoft.com/office/drawing/2014/main" id="{80620BD5-EDF7-432D-ABFA-227545432A48}"/>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1698382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4E0CCF8-9506-4D03-834F-B34868345834}"/>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 xmlns:a16="http://schemas.microsoft.com/office/drawing/2014/main" id="{66C374E0-ADC4-4005-B9D2-AD283271DC4C}"/>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4" name="Espaço Reservado para Rodapé 3">
            <a:extLst>
              <a:ext uri="{FF2B5EF4-FFF2-40B4-BE49-F238E27FC236}">
                <a16:creationId xmlns="" xmlns:a16="http://schemas.microsoft.com/office/drawing/2014/main" id="{FACFCB13-7177-41F5-A535-F774FE87F61C}"/>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 xmlns:a16="http://schemas.microsoft.com/office/drawing/2014/main" id="{E4BBCA1D-32CC-45E3-BAFB-5A2C547FD799}"/>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88595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 xmlns:a16="http://schemas.microsoft.com/office/drawing/2014/main" id="{3F4EECEA-C0F9-4524-9EE7-02381F080431}"/>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3" name="Espaço Reservado para Rodapé 2">
            <a:extLst>
              <a:ext uri="{FF2B5EF4-FFF2-40B4-BE49-F238E27FC236}">
                <a16:creationId xmlns="" xmlns:a16="http://schemas.microsoft.com/office/drawing/2014/main" id="{80780065-CAC4-4AF6-A469-5190F79130F2}"/>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 xmlns:a16="http://schemas.microsoft.com/office/drawing/2014/main" id="{EC06525B-53C4-4550-80EC-96273099F7A3}"/>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2007184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6BE7119-BDFC-41AF-981D-4BE4ABCDFA04}"/>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a:extLst>
              <a:ext uri="{FF2B5EF4-FFF2-40B4-BE49-F238E27FC236}">
                <a16:creationId xmlns="" xmlns:a16="http://schemas.microsoft.com/office/drawing/2014/main" id="{EA65A477-87C3-4690-BF52-FE53B84D0F6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 xmlns:a16="http://schemas.microsoft.com/office/drawing/2014/main" id="{F8BF5F3D-1876-48E9-BDDC-07C5577F4F1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39BF1CCC-1516-4DB8-9FC8-316A24FC3DE2}"/>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6" name="Espaço Reservado para Rodapé 5">
            <a:extLst>
              <a:ext uri="{FF2B5EF4-FFF2-40B4-BE49-F238E27FC236}">
                <a16:creationId xmlns="" xmlns:a16="http://schemas.microsoft.com/office/drawing/2014/main" id="{363E02B9-4E86-43EE-96BA-2C42A15E6E0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31960AA9-705F-4D9C-AAA5-F73A9C012114}"/>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1536468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AFE3B71-EBA4-4C20-98F7-207BA2CEC884}"/>
              </a:ext>
            </a:extLst>
          </p:cNvPr>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a:extLst>
              <a:ext uri="{FF2B5EF4-FFF2-40B4-BE49-F238E27FC236}">
                <a16:creationId xmlns="" xmlns:a16="http://schemas.microsoft.com/office/drawing/2014/main" id="{D8C17AEC-CFCD-4C9A-9E1B-4465DBAB5B0F}"/>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t-BR"/>
          </a:p>
        </p:txBody>
      </p:sp>
      <p:sp>
        <p:nvSpPr>
          <p:cNvPr id="4" name="Espaço Reservado para Texto 3">
            <a:extLst>
              <a:ext uri="{FF2B5EF4-FFF2-40B4-BE49-F238E27FC236}">
                <a16:creationId xmlns="" xmlns:a16="http://schemas.microsoft.com/office/drawing/2014/main" id="{590B788C-831E-453F-B857-9D93F56021A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a:extLst>
              <a:ext uri="{FF2B5EF4-FFF2-40B4-BE49-F238E27FC236}">
                <a16:creationId xmlns="" xmlns:a16="http://schemas.microsoft.com/office/drawing/2014/main" id="{F47E8EEC-3998-4472-B666-1569FFB9A5AE}"/>
              </a:ext>
            </a:extLst>
          </p:cNvPr>
          <p:cNvSpPr>
            <a:spLocks noGrp="1"/>
          </p:cNvSpPr>
          <p:nvPr>
            <p:ph type="dt" sz="half" idx="10"/>
          </p:nvPr>
        </p:nvSpPr>
        <p:spPr/>
        <p:txBody>
          <a:bodyPr/>
          <a:lstStyle/>
          <a:p>
            <a:fld id="{204BBCC1-782D-494A-97F2-14516DC29266}" type="datetimeFigureOut">
              <a:rPr lang="pt-BR" smtClean="0"/>
              <a:pPr/>
              <a:t>01/09/2020</a:t>
            </a:fld>
            <a:endParaRPr lang="pt-BR"/>
          </a:p>
        </p:txBody>
      </p:sp>
      <p:sp>
        <p:nvSpPr>
          <p:cNvPr id="6" name="Espaço Reservado para Rodapé 5">
            <a:extLst>
              <a:ext uri="{FF2B5EF4-FFF2-40B4-BE49-F238E27FC236}">
                <a16:creationId xmlns="" xmlns:a16="http://schemas.microsoft.com/office/drawing/2014/main" id="{64261592-F6D4-4104-A59A-EBF23797213E}"/>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 xmlns:a16="http://schemas.microsoft.com/office/drawing/2014/main" id="{A9AEDCFC-0961-4375-8D7F-2E042A5C4C3F}"/>
              </a:ext>
            </a:extLst>
          </p:cNvPr>
          <p:cNvSpPr>
            <a:spLocks noGrp="1"/>
          </p:cNvSpPr>
          <p:nvPr>
            <p:ph type="sldNum" sz="quarter" idx="12"/>
          </p:nvPr>
        </p:nvSpPr>
        <p:spPr/>
        <p:txBody>
          <a:body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2829779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 xmlns:a16="http://schemas.microsoft.com/office/drawing/2014/main" id="{203A3BA4-A2F9-43C1-AF9B-A39113C612F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 xmlns:a16="http://schemas.microsoft.com/office/drawing/2014/main" id="{0DEFD54E-BFEE-44C6-B190-2DCE4ACE19B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 xmlns:a16="http://schemas.microsoft.com/office/drawing/2014/main" id="{83158D02-C016-44D4-8F47-D80C099E8217}"/>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04BBCC1-782D-494A-97F2-14516DC29266}" type="datetimeFigureOut">
              <a:rPr lang="pt-BR" smtClean="0"/>
              <a:pPr/>
              <a:t>01/09/2020</a:t>
            </a:fld>
            <a:endParaRPr lang="pt-BR"/>
          </a:p>
        </p:txBody>
      </p:sp>
      <p:sp>
        <p:nvSpPr>
          <p:cNvPr id="5" name="Espaço Reservado para Rodapé 4">
            <a:extLst>
              <a:ext uri="{FF2B5EF4-FFF2-40B4-BE49-F238E27FC236}">
                <a16:creationId xmlns="" xmlns:a16="http://schemas.microsoft.com/office/drawing/2014/main" id="{DF7BB10D-A9A0-4EAD-AC11-35E47C5BA9F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t-BR"/>
          </a:p>
        </p:txBody>
      </p:sp>
      <p:sp>
        <p:nvSpPr>
          <p:cNvPr id="6" name="Espaço Reservado para Número de Slide 5">
            <a:extLst>
              <a:ext uri="{FF2B5EF4-FFF2-40B4-BE49-F238E27FC236}">
                <a16:creationId xmlns="" xmlns:a16="http://schemas.microsoft.com/office/drawing/2014/main" id="{D30AACFF-7929-45B7-B83F-33851A2881E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2145477-1527-4027-9DB5-284949B38C84}" type="slidenum">
              <a:rPr lang="pt-BR" smtClean="0"/>
              <a:pPr/>
              <a:t>‹nº›</a:t>
            </a:fld>
            <a:endParaRPr lang="pt-BR"/>
          </a:p>
        </p:txBody>
      </p:sp>
    </p:spTree>
    <p:extLst>
      <p:ext uri="{BB962C8B-B14F-4D97-AF65-F5344CB8AC3E}">
        <p14:creationId xmlns="" xmlns:p14="http://schemas.microsoft.com/office/powerpoint/2010/main" val="46439137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image" Target="../media/image2.tiff"/><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tiff"/><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jpeg"/><Relationship Id="rId4" Type="http://schemas.openxmlformats.org/officeDocument/2006/relationships/image" Target="../media/image3.jpeg"/><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6.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7.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sp>
        <p:nvSpPr>
          <p:cNvPr id="3" name="Subtítulo 2"/>
          <p:cNvSpPr>
            <a:spLocks noGrp="1"/>
          </p:cNvSpPr>
          <p:nvPr>
            <p:ph type="subTitle" idx="1"/>
          </p:nvPr>
        </p:nvSpPr>
        <p:spPr/>
        <p:txBody>
          <a:bodyPr/>
          <a:lstStyle/>
          <a:p>
            <a:endParaRPr lang="pt-BR"/>
          </a:p>
        </p:txBody>
      </p:sp>
      <p:pic>
        <p:nvPicPr>
          <p:cNvPr id="1026" name="Picture 2"/>
          <p:cNvPicPr>
            <a:picLocks noChangeAspect="1" noChangeArrowheads="1"/>
          </p:cNvPicPr>
          <p:nvPr/>
        </p:nvPicPr>
        <p:blipFill>
          <a:blip r:embed="rId2" cstate="print"/>
          <a:srcRect/>
          <a:stretch>
            <a:fillRect/>
          </a:stretch>
        </p:blipFill>
        <p:spPr bwMode="auto">
          <a:xfrm>
            <a:off x="-1" y="0"/>
            <a:ext cx="9187391" cy="685800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4357796"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PRINCIPAIS PROJETOS </a:t>
            </a:r>
          </a:p>
        </p:txBody>
      </p:sp>
      <p:sp>
        <p:nvSpPr>
          <p:cNvPr id="31" name="CaixaDeTexto 30">
            <a:extLst>
              <a:ext uri="{FF2B5EF4-FFF2-40B4-BE49-F238E27FC236}">
                <a16:creationId xmlns="" xmlns:a16="http://schemas.microsoft.com/office/drawing/2014/main" id="{C393FD2B-7726-42BB-9D06-316CA52111DE}"/>
              </a:ext>
            </a:extLst>
          </p:cNvPr>
          <p:cNvSpPr txBox="1"/>
          <p:nvPr/>
        </p:nvSpPr>
        <p:spPr>
          <a:xfrm>
            <a:off x="501213" y="1412776"/>
            <a:ext cx="8082983" cy="1200329"/>
          </a:xfrm>
          <a:prstGeom prst="rect">
            <a:avLst/>
          </a:prstGeom>
          <a:noFill/>
        </p:spPr>
        <p:txBody>
          <a:bodyPr wrap="square" rtlCol="0">
            <a:spAutoFit/>
          </a:bodyPr>
          <a:lstStyle/>
          <a:p>
            <a:pPr marL="285750" indent="-285750" algn="just">
              <a:buFont typeface="Arial" panose="020B0604020202020204" pitchFamily="34" charset="0"/>
              <a:buChar char="•"/>
            </a:pPr>
            <a:endParaRPr lang="pt-BR" dirty="0">
              <a:latin typeface="Segoe UI" panose="020B0502040204020203" pitchFamily="34" charset="0"/>
              <a:cs typeface="Segoe UI" panose="020B0502040204020203" pitchFamily="34" charset="0"/>
            </a:endParaRPr>
          </a:p>
          <a:p>
            <a:pPr marL="269875" indent="-179388" algn="just">
              <a:buFont typeface="Arial" panose="020B0604020202020204" pitchFamily="34" charset="0"/>
              <a:buChar char="•"/>
            </a:pPr>
            <a:r>
              <a:rPr lang="pt-BR" dirty="0">
                <a:latin typeface="Segoe UI" panose="020B0502040204020203" pitchFamily="34" charset="0"/>
                <a:cs typeface="Segoe UI" panose="020B0502040204020203" pitchFamily="34" charset="0"/>
              </a:rPr>
              <a:t>Ligação da Rodovia Raposo Tavares com a BR116, entre Cotia, Embu das Artes e Itapecerica da Serra  - Priorizada como vicinal pelo Governo do Estado em 2020 para execução em 2021</a:t>
            </a:r>
          </a:p>
        </p:txBody>
      </p:sp>
      <p:sp>
        <p:nvSpPr>
          <p:cNvPr id="5" name="CaixaDeTexto 4">
            <a:extLst>
              <a:ext uri="{FF2B5EF4-FFF2-40B4-BE49-F238E27FC236}">
                <a16:creationId xmlns="" xmlns:a16="http://schemas.microsoft.com/office/drawing/2014/main" id="{58CCCA37-D87D-489F-AFED-26D8E4717400}"/>
              </a:ext>
            </a:extLst>
          </p:cNvPr>
          <p:cNvSpPr txBox="1"/>
          <p:nvPr/>
        </p:nvSpPr>
        <p:spPr>
          <a:xfrm>
            <a:off x="521465" y="1177588"/>
            <a:ext cx="3400290"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Mobilidade Urbana</a:t>
            </a:r>
          </a:p>
        </p:txBody>
      </p:sp>
      <p:pic>
        <p:nvPicPr>
          <p:cNvPr id="3" name="Imagem 2" descr="Uma imagem contendo texto, mapa&#10;&#10;Descrição gerada automaticamente">
            <a:extLst>
              <a:ext uri="{FF2B5EF4-FFF2-40B4-BE49-F238E27FC236}">
                <a16:creationId xmlns="" xmlns:a16="http://schemas.microsoft.com/office/drawing/2014/main" id="{977445A5-897F-4AE4-8795-2F6A7BBC5135}"/>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8450" y="2822932"/>
            <a:ext cx="4326285" cy="3054341"/>
          </a:xfrm>
          <a:prstGeom prst="rect">
            <a:avLst/>
          </a:prstGeom>
        </p:spPr>
      </p:pic>
      <p:pic>
        <p:nvPicPr>
          <p:cNvPr id="6" name="Imagem 5" descr="Uma imagem contendo árvore&#10;&#10;Descrição gerada automaticamente">
            <a:extLst>
              <a:ext uri="{FF2B5EF4-FFF2-40B4-BE49-F238E27FC236}">
                <a16:creationId xmlns="" xmlns:a16="http://schemas.microsoft.com/office/drawing/2014/main" id="{5DE875DE-8837-4215-A222-CEE6FE843818}"/>
              </a:ext>
            </a:extLst>
          </p:cNvPr>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631174" y="2822931"/>
            <a:ext cx="4326283" cy="3054341"/>
          </a:xfrm>
          <a:prstGeom prst="rect">
            <a:avLst/>
          </a:prstGeom>
        </p:spPr>
      </p:pic>
      <p:pic>
        <p:nvPicPr>
          <p:cNvPr id="15" name="Imagem 14">
            <a:extLst>
              <a:ext uri="{FF2B5EF4-FFF2-40B4-BE49-F238E27FC236}">
                <a16:creationId xmlns="" xmlns:a16="http://schemas.microsoft.com/office/drawing/2014/main" id="{5FF2FD57-13A2-4C9A-B9EC-F80AC8320062}"/>
              </a:ext>
            </a:extLst>
          </p:cNvPr>
          <p:cNvPicPr/>
          <p:nvPr/>
        </p:nvPicPr>
        <p:blipFill>
          <a:blip r:embed="rId6"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30956806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4357796"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PRINCIPAIS PROJETOS </a:t>
            </a:r>
          </a:p>
        </p:txBody>
      </p:sp>
      <p:sp>
        <p:nvSpPr>
          <p:cNvPr id="31" name="CaixaDeTexto 30">
            <a:extLst>
              <a:ext uri="{FF2B5EF4-FFF2-40B4-BE49-F238E27FC236}">
                <a16:creationId xmlns="" xmlns:a16="http://schemas.microsoft.com/office/drawing/2014/main" id="{C393FD2B-7726-42BB-9D06-316CA52111DE}"/>
              </a:ext>
            </a:extLst>
          </p:cNvPr>
          <p:cNvSpPr txBox="1"/>
          <p:nvPr/>
        </p:nvSpPr>
        <p:spPr>
          <a:xfrm>
            <a:off x="214283" y="1774557"/>
            <a:ext cx="8358246" cy="923330"/>
          </a:xfrm>
          <a:prstGeom prst="rect">
            <a:avLst/>
          </a:prstGeom>
          <a:noFill/>
        </p:spPr>
        <p:txBody>
          <a:bodyPr wrap="square" rtlCol="0">
            <a:spAutoFit/>
          </a:bodyPr>
          <a:lstStyle/>
          <a:p>
            <a:pPr marL="269875" indent="-179388" algn="just">
              <a:buFont typeface="Arial" panose="020B0604020202020204" pitchFamily="34" charset="0"/>
              <a:buChar char="•"/>
            </a:pPr>
            <a:r>
              <a:rPr lang="pt-BR" dirty="0">
                <a:latin typeface="Segoe UI" panose="020B0502040204020203" pitchFamily="34" charset="0"/>
                <a:cs typeface="Segoe UI" panose="020B0502040204020203" pitchFamily="34" charset="0"/>
              </a:rPr>
              <a:t>Alça ao Rodoanel – SP214 – Itapecerica da Serra/Embu Guaçu e Zona Sul – (em estudo na Secretaria de Transportes e Logística – DER</a:t>
            </a:r>
            <a:r>
              <a:rPr lang="pt-BR" dirty="0" smtClean="0">
                <a:latin typeface="Segoe UI" panose="020B0502040204020203" pitchFamily="34" charset="0"/>
                <a:cs typeface="Segoe UI" panose="020B0502040204020203" pitchFamily="34" charset="0"/>
              </a:rPr>
              <a:t>).</a:t>
            </a:r>
          </a:p>
          <a:p>
            <a:pPr marL="269875" indent="-179388" algn="just">
              <a:buFont typeface="Arial" panose="020B0604020202020204" pitchFamily="34" charset="0"/>
              <a:buChar char="•"/>
            </a:pPr>
            <a:r>
              <a:rPr lang="pt-BR" dirty="0" smtClean="0">
                <a:latin typeface="Segoe UI" panose="020B0502040204020203" pitchFamily="34" charset="0"/>
                <a:cs typeface="Segoe UI" panose="020B0502040204020203" pitchFamily="34" charset="0"/>
              </a:rPr>
              <a:t>Ruas Laterais da BR116 -  ANTT/ ARTERIS – cumprimento do contrato</a:t>
            </a:r>
            <a:endParaRPr lang="pt-BR" dirty="0">
              <a:latin typeface="Segoe UI" panose="020B0502040204020203" pitchFamily="34" charset="0"/>
              <a:cs typeface="Segoe UI" panose="020B0502040204020203" pitchFamily="34" charset="0"/>
            </a:endParaRPr>
          </a:p>
        </p:txBody>
      </p:sp>
      <p:sp>
        <p:nvSpPr>
          <p:cNvPr id="5" name="CaixaDeTexto 4">
            <a:extLst>
              <a:ext uri="{FF2B5EF4-FFF2-40B4-BE49-F238E27FC236}">
                <a16:creationId xmlns="" xmlns:a16="http://schemas.microsoft.com/office/drawing/2014/main" id="{58CCCA37-D87D-489F-AFED-26D8E4717400}"/>
              </a:ext>
            </a:extLst>
          </p:cNvPr>
          <p:cNvSpPr txBox="1"/>
          <p:nvPr/>
        </p:nvSpPr>
        <p:spPr>
          <a:xfrm>
            <a:off x="521465" y="1235948"/>
            <a:ext cx="3400290"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Mobilidade Urbana</a:t>
            </a:r>
          </a:p>
        </p:txBody>
      </p:sp>
      <p:pic>
        <p:nvPicPr>
          <p:cNvPr id="3" name="Imagem 2">
            <a:extLst>
              <a:ext uri="{FF2B5EF4-FFF2-40B4-BE49-F238E27FC236}">
                <a16:creationId xmlns="" xmlns:a16="http://schemas.microsoft.com/office/drawing/2014/main" id="{74BA1E3F-971F-44FF-A839-4AD9063D2FAB}"/>
              </a:ext>
            </a:extLst>
          </p:cNvPr>
          <p:cNvPicPr>
            <a:picLocks noChangeAspect="1"/>
          </p:cNvPicPr>
          <p:nvPr/>
        </p:nvPicPr>
        <p:blipFill rotWithShape="1">
          <a:blip r:embed="rId4" cstate="print">
            <a:extLst>
              <a:ext uri="{28A0092B-C50C-407E-A947-70E740481C1C}">
                <a14:useLocalDpi xmlns="" xmlns:a14="http://schemas.microsoft.com/office/drawing/2010/main" val="0"/>
              </a:ext>
            </a:extLst>
          </a:blip>
          <a:srcRect l="13829" r="20367" b="4429"/>
          <a:stretch/>
        </p:blipFill>
        <p:spPr>
          <a:xfrm>
            <a:off x="212819" y="2799431"/>
            <a:ext cx="4248472" cy="2831207"/>
          </a:xfrm>
          <a:prstGeom prst="rect">
            <a:avLst/>
          </a:prstGeom>
          <a:effectLst>
            <a:outerShdw blurRad="63500" sx="102000" sy="102000" algn="ctr" rotWithShape="0">
              <a:prstClr val="black">
                <a:alpha val="40000"/>
              </a:prstClr>
            </a:outerShdw>
          </a:effectLst>
        </p:spPr>
      </p:pic>
      <p:pic>
        <p:nvPicPr>
          <p:cNvPr id="6" name="Imagem 5" descr="Uma imagem contendo pessoa, interior, mesa, grupo&#10;&#10;Descrição gerada automaticamente">
            <a:extLst>
              <a:ext uri="{FF2B5EF4-FFF2-40B4-BE49-F238E27FC236}">
                <a16:creationId xmlns="" xmlns:a16="http://schemas.microsoft.com/office/drawing/2014/main" id="{BB8F5D6A-6AEC-440E-91DC-E7CB8C9D5CD7}"/>
              </a:ext>
            </a:extLst>
          </p:cNvPr>
          <p:cNvPicPr>
            <a:picLocks noChangeAspect="1"/>
          </p:cNvPicPr>
          <p:nvPr/>
        </p:nvPicPr>
        <p:blipFill>
          <a:blip r:embed="rId5" cstate="print">
            <a:extLst>
              <a:ext uri="{BEBA8EAE-BF5A-486C-A8C5-ECC9F3942E4B}">
                <a14:imgProps xmlns="" xmlns:a14="http://schemas.microsoft.com/office/drawing/2010/main">
                  <a14:imgLayer r:embed="rId6">
                    <a14:imgEffect>
                      <a14:sharpenSoften amount="24000"/>
                    </a14:imgEffect>
                    <a14:imgEffect>
                      <a14:colorTemperature colorTemp="5954"/>
                    </a14:imgEffect>
                    <a14:imgEffect>
                      <a14:saturation sat="108000"/>
                    </a14:imgEffect>
                    <a14:imgEffect>
                      <a14:brightnessContrast bright="44000" contrast="-8000"/>
                    </a14:imgEffect>
                  </a14:imgLayer>
                </a14:imgProps>
              </a:ext>
              <a:ext uri="{28A0092B-C50C-407E-A947-70E740481C1C}">
                <a14:useLocalDpi xmlns="" xmlns:a14="http://schemas.microsoft.com/office/drawing/2010/main" val="0"/>
              </a:ext>
            </a:extLst>
          </a:blip>
          <a:stretch>
            <a:fillRect/>
          </a:stretch>
        </p:blipFill>
        <p:spPr>
          <a:xfrm>
            <a:off x="4716016" y="2799430"/>
            <a:ext cx="4248472" cy="2831207"/>
          </a:xfrm>
          <a:prstGeom prst="rect">
            <a:avLst/>
          </a:prstGeom>
          <a:effectLst>
            <a:outerShdw blurRad="63500" sx="102000" sy="102000" algn="ctr" rotWithShape="0">
              <a:prstClr val="black">
                <a:alpha val="40000"/>
              </a:prstClr>
            </a:outerShdw>
          </a:effectLst>
        </p:spPr>
      </p:pic>
      <p:pic>
        <p:nvPicPr>
          <p:cNvPr id="9" name="Imagem 8">
            <a:extLst>
              <a:ext uri="{FF2B5EF4-FFF2-40B4-BE49-F238E27FC236}">
                <a16:creationId xmlns="" xmlns:a16="http://schemas.microsoft.com/office/drawing/2014/main" id="{7E501202-6244-41B6-AA79-291539526B20}"/>
              </a:ext>
            </a:extLst>
          </p:cNvPr>
          <p:cNvPicPr/>
          <p:nvPr/>
        </p:nvPicPr>
        <p:blipFill>
          <a:blip r:embed="rId7"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1305894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2153090"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DIRETORIA</a:t>
            </a:r>
          </a:p>
        </p:txBody>
      </p:sp>
      <p:sp>
        <p:nvSpPr>
          <p:cNvPr id="9" name="CaixaDeTexto 8">
            <a:extLst>
              <a:ext uri="{FF2B5EF4-FFF2-40B4-BE49-F238E27FC236}">
                <a16:creationId xmlns="" xmlns:a16="http://schemas.microsoft.com/office/drawing/2014/main" id="{E5F39B7A-F970-4029-9B88-3B9C7EFA79D4}"/>
              </a:ext>
            </a:extLst>
          </p:cNvPr>
          <p:cNvSpPr txBox="1"/>
          <p:nvPr/>
        </p:nvSpPr>
        <p:spPr>
          <a:xfrm>
            <a:off x="1300241" y="1497558"/>
            <a:ext cx="2655086" cy="923330"/>
          </a:xfrm>
          <a:prstGeom prst="rect">
            <a:avLst/>
          </a:prstGeom>
          <a:noFill/>
        </p:spPr>
        <p:txBody>
          <a:bodyPr wrap="none" rtlCol="0">
            <a:spAutoFit/>
          </a:bodyPr>
          <a:lstStyle/>
          <a:p>
            <a:pPr algn="ctr"/>
            <a:r>
              <a:rPr lang="pt-BR" b="1" dirty="0">
                <a:latin typeface="Segoe UI" panose="020B0502040204020203" pitchFamily="34" charset="0"/>
                <a:cs typeface="Segoe UI" panose="020B0502040204020203" pitchFamily="34" charset="0"/>
              </a:rPr>
              <a:t>Maria Lucia Marques</a:t>
            </a:r>
          </a:p>
          <a:p>
            <a:pPr algn="ctr"/>
            <a:r>
              <a:rPr lang="pt-BR" dirty="0">
                <a:latin typeface="Segoe UI" panose="020B0502040204020203" pitchFamily="34" charset="0"/>
                <a:cs typeface="Segoe UI" panose="020B0502040204020203" pitchFamily="34" charset="0"/>
              </a:rPr>
              <a:t>Presidente em exercício</a:t>
            </a:r>
          </a:p>
          <a:p>
            <a:pPr algn="ctr"/>
            <a:r>
              <a:rPr lang="pt-BR" dirty="0">
                <a:latin typeface="Segoe UI" panose="020B0502040204020203" pitchFamily="34" charset="0"/>
                <a:cs typeface="Segoe UI" panose="020B0502040204020203" pitchFamily="34" charset="0"/>
              </a:rPr>
              <a:t>Prefeita de Embu-Guaçu</a:t>
            </a:r>
          </a:p>
        </p:txBody>
      </p:sp>
      <p:sp>
        <p:nvSpPr>
          <p:cNvPr id="13" name="CaixaDeTexto 12">
            <a:extLst>
              <a:ext uri="{FF2B5EF4-FFF2-40B4-BE49-F238E27FC236}">
                <a16:creationId xmlns="" xmlns:a16="http://schemas.microsoft.com/office/drawing/2014/main" id="{148C434A-C74B-4AEC-A804-2B09CE3CAF54}"/>
              </a:ext>
            </a:extLst>
          </p:cNvPr>
          <p:cNvSpPr txBox="1"/>
          <p:nvPr/>
        </p:nvSpPr>
        <p:spPr>
          <a:xfrm>
            <a:off x="4590542" y="1497558"/>
            <a:ext cx="3353803" cy="923330"/>
          </a:xfrm>
          <a:prstGeom prst="rect">
            <a:avLst/>
          </a:prstGeom>
          <a:noFill/>
        </p:spPr>
        <p:txBody>
          <a:bodyPr wrap="none" rtlCol="0">
            <a:spAutoFit/>
          </a:bodyPr>
          <a:lstStyle/>
          <a:p>
            <a:pPr algn="ctr"/>
            <a:r>
              <a:rPr lang="pt-BR" b="1" dirty="0">
                <a:latin typeface="Segoe UI" panose="020B0502040204020203" pitchFamily="34" charset="0"/>
                <a:cs typeface="Segoe UI" panose="020B0502040204020203" pitchFamily="34" charset="0"/>
              </a:rPr>
              <a:t>Jorge José da Costa</a:t>
            </a:r>
          </a:p>
          <a:p>
            <a:pPr algn="ctr"/>
            <a:r>
              <a:rPr lang="pt-BR" dirty="0">
                <a:latin typeface="Segoe UI" panose="020B0502040204020203" pitchFamily="34" charset="0"/>
                <a:cs typeface="Segoe UI" panose="020B0502040204020203" pitchFamily="34" charset="0"/>
              </a:rPr>
              <a:t>Presidente Licenciado</a:t>
            </a:r>
          </a:p>
          <a:p>
            <a:pPr algn="ctr"/>
            <a:r>
              <a:rPr lang="pt-BR" dirty="0">
                <a:latin typeface="Segoe UI" panose="020B0502040204020203" pitchFamily="34" charset="0"/>
                <a:cs typeface="Segoe UI" panose="020B0502040204020203" pitchFamily="34" charset="0"/>
              </a:rPr>
              <a:t>Prefeito de Itapecerica da Serra</a:t>
            </a:r>
          </a:p>
        </p:txBody>
      </p:sp>
      <p:sp>
        <p:nvSpPr>
          <p:cNvPr id="15" name="CaixaDeTexto 14">
            <a:extLst>
              <a:ext uri="{FF2B5EF4-FFF2-40B4-BE49-F238E27FC236}">
                <a16:creationId xmlns="" xmlns:a16="http://schemas.microsoft.com/office/drawing/2014/main" id="{AB569FCA-783C-48DA-A662-BB810B9B484A}"/>
              </a:ext>
            </a:extLst>
          </p:cNvPr>
          <p:cNvSpPr txBox="1"/>
          <p:nvPr/>
        </p:nvSpPr>
        <p:spPr>
          <a:xfrm>
            <a:off x="402684" y="2971050"/>
            <a:ext cx="2306850" cy="738664"/>
          </a:xfrm>
          <a:prstGeom prst="rect">
            <a:avLst/>
          </a:prstGeom>
          <a:noFill/>
        </p:spPr>
        <p:txBody>
          <a:bodyPr wrap="none" rtlCol="0">
            <a:spAutoFit/>
          </a:bodyPr>
          <a:lstStyle/>
          <a:p>
            <a:pPr algn="ctr"/>
            <a:r>
              <a:rPr lang="pt-BR" sz="1400" b="1" dirty="0">
                <a:latin typeface="Segoe UI" panose="020B0502040204020203" pitchFamily="34" charset="0"/>
                <a:cs typeface="Segoe UI" panose="020B0502040204020203" pitchFamily="34" charset="0"/>
              </a:rPr>
              <a:t>Rogério Cardoso Franco</a:t>
            </a:r>
          </a:p>
          <a:p>
            <a:pPr algn="ctr"/>
            <a:r>
              <a:rPr lang="pt-BR" sz="1400" dirty="0">
                <a:latin typeface="Segoe UI" panose="020B0502040204020203" pitchFamily="34" charset="0"/>
                <a:cs typeface="Segoe UI" panose="020B0502040204020203" pitchFamily="34" charset="0"/>
              </a:rPr>
              <a:t>Conselheiro Fiscal - Efetivo</a:t>
            </a:r>
          </a:p>
          <a:p>
            <a:pPr algn="ctr"/>
            <a:r>
              <a:rPr lang="pt-BR" sz="1400" dirty="0">
                <a:latin typeface="Segoe UI" panose="020B0502040204020203" pitchFamily="34" charset="0"/>
                <a:cs typeface="Segoe UI" panose="020B0502040204020203" pitchFamily="34" charset="0"/>
              </a:rPr>
              <a:t>Prefeito de Cotia</a:t>
            </a:r>
          </a:p>
        </p:txBody>
      </p:sp>
      <p:sp>
        <p:nvSpPr>
          <p:cNvPr id="17" name="CaixaDeTexto 16">
            <a:extLst>
              <a:ext uri="{FF2B5EF4-FFF2-40B4-BE49-F238E27FC236}">
                <a16:creationId xmlns="" xmlns:a16="http://schemas.microsoft.com/office/drawing/2014/main" id="{588364CD-A8C2-41DF-B2F6-CD8AE6FF7E83}"/>
              </a:ext>
            </a:extLst>
          </p:cNvPr>
          <p:cNvSpPr txBox="1"/>
          <p:nvPr/>
        </p:nvSpPr>
        <p:spPr>
          <a:xfrm>
            <a:off x="3249312" y="2971050"/>
            <a:ext cx="2434449" cy="738664"/>
          </a:xfrm>
          <a:prstGeom prst="rect">
            <a:avLst/>
          </a:prstGeom>
          <a:noFill/>
        </p:spPr>
        <p:txBody>
          <a:bodyPr wrap="none" rtlCol="0">
            <a:spAutoFit/>
          </a:bodyPr>
          <a:lstStyle/>
          <a:p>
            <a:pPr algn="ctr"/>
            <a:r>
              <a:rPr lang="pt-BR" sz="1400" b="1" dirty="0">
                <a:latin typeface="Segoe UI" panose="020B0502040204020203" pitchFamily="34" charset="0"/>
                <a:cs typeface="Segoe UI" panose="020B0502040204020203" pitchFamily="34" charset="0"/>
              </a:rPr>
              <a:t>Claudinei Alves dos Santos</a:t>
            </a:r>
          </a:p>
          <a:p>
            <a:pPr algn="ctr"/>
            <a:r>
              <a:rPr lang="pt-BR" sz="1400" dirty="0">
                <a:latin typeface="Segoe UI" panose="020B0502040204020203" pitchFamily="34" charset="0"/>
                <a:cs typeface="Segoe UI" panose="020B0502040204020203" pitchFamily="34" charset="0"/>
              </a:rPr>
              <a:t>Conselheiro Fiscal - Efetivo</a:t>
            </a:r>
          </a:p>
          <a:p>
            <a:pPr algn="ctr"/>
            <a:r>
              <a:rPr lang="pt-BR" sz="1400" dirty="0">
                <a:latin typeface="Segoe UI" panose="020B0502040204020203" pitchFamily="34" charset="0"/>
                <a:cs typeface="Segoe UI" panose="020B0502040204020203" pitchFamily="34" charset="0"/>
              </a:rPr>
              <a:t>Prefeito de Embu das Artes</a:t>
            </a:r>
          </a:p>
        </p:txBody>
      </p:sp>
      <p:sp>
        <p:nvSpPr>
          <p:cNvPr id="19" name="CaixaDeTexto 18">
            <a:extLst>
              <a:ext uri="{FF2B5EF4-FFF2-40B4-BE49-F238E27FC236}">
                <a16:creationId xmlns="" xmlns:a16="http://schemas.microsoft.com/office/drawing/2014/main" id="{ECBC97BE-1AFA-4C39-8A48-84A8D121A9F9}"/>
              </a:ext>
            </a:extLst>
          </p:cNvPr>
          <p:cNvSpPr txBox="1"/>
          <p:nvPr/>
        </p:nvSpPr>
        <p:spPr>
          <a:xfrm>
            <a:off x="5992431" y="2971050"/>
            <a:ext cx="2985946" cy="738664"/>
          </a:xfrm>
          <a:prstGeom prst="rect">
            <a:avLst/>
          </a:prstGeom>
          <a:noFill/>
        </p:spPr>
        <p:txBody>
          <a:bodyPr wrap="none" rtlCol="0">
            <a:spAutoFit/>
          </a:bodyPr>
          <a:lstStyle/>
          <a:p>
            <a:pPr algn="ctr"/>
            <a:r>
              <a:rPr lang="pt-BR" sz="1400" b="1" dirty="0">
                <a:latin typeface="Segoe UI" panose="020B0502040204020203" pitchFamily="34" charset="0"/>
                <a:cs typeface="Segoe UI" panose="020B0502040204020203" pitchFamily="34" charset="0"/>
              </a:rPr>
              <a:t>Josué Silveira Ramos</a:t>
            </a:r>
          </a:p>
          <a:p>
            <a:pPr algn="ctr"/>
            <a:r>
              <a:rPr lang="pt-BR" sz="1400" dirty="0">
                <a:latin typeface="Segoe UI" panose="020B0502040204020203" pitchFamily="34" charset="0"/>
                <a:cs typeface="Segoe UI" panose="020B0502040204020203" pitchFamily="34" charset="0"/>
              </a:rPr>
              <a:t>Conselheiro Fiscal - Efetivo</a:t>
            </a:r>
          </a:p>
          <a:p>
            <a:pPr algn="ctr"/>
            <a:r>
              <a:rPr lang="pt-BR" sz="1400" dirty="0">
                <a:latin typeface="Segoe UI" panose="020B0502040204020203" pitchFamily="34" charset="0"/>
                <a:cs typeface="Segoe UI" panose="020B0502040204020203" pitchFamily="34" charset="0"/>
              </a:rPr>
              <a:t>Prefeito de Vargem Grande Paulista</a:t>
            </a:r>
          </a:p>
        </p:txBody>
      </p:sp>
      <p:sp>
        <p:nvSpPr>
          <p:cNvPr id="21" name="CaixaDeTexto 20">
            <a:extLst>
              <a:ext uri="{FF2B5EF4-FFF2-40B4-BE49-F238E27FC236}">
                <a16:creationId xmlns="" xmlns:a16="http://schemas.microsoft.com/office/drawing/2014/main" id="{6656AD07-807D-4753-B16A-3E7EC44BFD1C}"/>
              </a:ext>
            </a:extLst>
          </p:cNvPr>
          <p:cNvSpPr txBox="1"/>
          <p:nvPr/>
        </p:nvSpPr>
        <p:spPr>
          <a:xfrm>
            <a:off x="323528" y="3981929"/>
            <a:ext cx="2465162" cy="738664"/>
          </a:xfrm>
          <a:prstGeom prst="rect">
            <a:avLst/>
          </a:prstGeom>
          <a:noFill/>
        </p:spPr>
        <p:txBody>
          <a:bodyPr wrap="none" rtlCol="0">
            <a:spAutoFit/>
          </a:bodyPr>
          <a:lstStyle/>
          <a:p>
            <a:pPr algn="ctr"/>
            <a:r>
              <a:rPr lang="pt-BR" sz="1400" b="1" dirty="0">
                <a:latin typeface="Segoe UI" panose="020B0502040204020203" pitchFamily="34" charset="0"/>
                <a:cs typeface="Segoe UI" panose="020B0502040204020203" pitchFamily="34" charset="0"/>
              </a:rPr>
              <a:t>Fernando Fernandes Filho</a:t>
            </a:r>
          </a:p>
          <a:p>
            <a:pPr algn="ctr"/>
            <a:r>
              <a:rPr lang="pt-BR" sz="1400" dirty="0">
                <a:latin typeface="Segoe UI" panose="020B0502040204020203" pitchFamily="34" charset="0"/>
                <a:cs typeface="Segoe UI" panose="020B0502040204020203" pitchFamily="34" charset="0"/>
              </a:rPr>
              <a:t>Conselheiro Fiscal - Suplente</a:t>
            </a:r>
          </a:p>
          <a:p>
            <a:pPr algn="ctr"/>
            <a:r>
              <a:rPr lang="pt-BR" sz="1400" dirty="0">
                <a:latin typeface="Segoe UI" panose="020B0502040204020203" pitchFamily="34" charset="0"/>
                <a:cs typeface="Segoe UI" panose="020B0502040204020203" pitchFamily="34" charset="0"/>
              </a:rPr>
              <a:t>Prefeito de Taboão da Serra</a:t>
            </a:r>
          </a:p>
        </p:txBody>
      </p:sp>
      <p:sp>
        <p:nvSpPr>
          <p:cNvPr id="23" name="CaixaDeTexto 22">
            <a:extLst>
              <a:ext uri="{FF2B5EF4-FFF2-40B4-BE49-F238E27FC236}">
                <a16:creationId xmlns="" xmlns:a16="http://schemas.microsoft.com/office/drawing/2014/main" id="{A79711C9-1868-42C3-B951-FD8A1293E068}"/>
              </a:ext>
            </a:extLst>
          </p:cNvPr>
          <p:cNvSpPr txBox="1"/>
          <p:nvPr/>
        </p:nvSpPr>
        <p:spPr>
          <a:xfrm>
            <a:off x="3233955" y="3981929"/>
            <a:ext cx="2465162" cy="738664"/>
          </a:xfrm>
          <a:prstGeom prst="rect">
            <a:avLst/>
          </a:prstGeom>
          <a:noFill/>
        </p:spPr>
        <p:txBody>
          <a:bodyPr wrap="none" rtlCol="0">
            <a:spAutoFit/>
          </a:bodyPr>
          <a:lstStyle/>
          <a:p>
            <a:pPr algn="ctr"/>
            <a:r>
              <a:rPr lang="pt-BR" sz="1400" b="1" dirty="0">
                <a:latin typeface="Segoe UI" panose="020B0502040204020203" pitchFamily="34" charset="0"/>
                <a:cs typeface="Segoe UI" panose="020B0502040204020203" pitchFamily="34" charset="0"/>
              </a:rPr>
              <a:t>Ayres </a:t>
            </a:r>
            <a:r>
              <a:rPr lang="pt-BR" sz="1400" b="1" dirty="0" err="1">
                <a:latin typeface="Segoe UI" panose="020B0502040204020203" pitchFamily="34" charset="0"/>
                <a:cs typeface="Segoe UI" panose="020B0502040204020203" pitchFamily="34" charset="0"/>
              </a:rPr>
              <a:t>Scorsatto</a:t>
            </a:r>
            <a:r>
              <a:rPr lang="pt-BR" sz="1400" b="1" dirty="0">
                <a:latin typeface="Segoe UI" panose="020B0502040204020203" pitchFamily="34" charset="0"/>
                <a:cs typeface="Segoe UI" panose="020B0502040204020203" pitchFamily="34" charset="0"/>
              </a:rPr>
              <a:t> </a:t>
            </a:r>
          </a:p>
          <a:p>
            <a:pPr algn="ctr"/>
            <a:r>
              <a:rPr lang="pt-BR" sz="1400" dirty="0">
                <a:latin typeface="Segoe UI" panose="020B0502040204020203" pitchFamily="34" charset="0"/>
                <a:cs typeface="Segoe UI" panose="020B0502040204020203" pitchFamily="34" charset="0"/>
              </a:rPr>
              <a:t>Conselheiro Fiscal - Suplente</a:t>
            </a:r>
          </a:p>
          <a:p>
            <a:pPr algn="ctr"/>
            <a:r>
              <a:rPr lang="pt-BR" sz="1400" dirty="0">
                <a:latin typeface="Segoe UI" panose="020B0502040204020203" pitchFamily="34" charset="0"/>
                <a:cs typeface="Segoe UI" panose="020B0502040204020203" pitchFamily="34" charset="0"/>
              </a:rPr>
              <a:t>Prefeito de Juquitiba</a:t>
            </a:r>
          </a:p>
        </p:txBody>
      </p:sp>
      <p:sp>
        <p:nvSpPr>
          <p:cNvPr id="25" name="CaixaDeTexto 24">
            <a:extLst>
              <a:ext uri="{FF2B5EF4-FFF2-40B4-BE49-F238E27FC236}">
                <a16:creationId xmlns="" xmlns:a16="http://schemas.microsoft.com/office/drawing/2014/main" id="{937330E4-8DF6-4823-8BA9-D2EA90442742}"/>
              </a:ext>
            </a:extLst>
          </p:cNvPr>
          <p:cNvSpPr txBox="1"/>
          <p:nvPr/>
        </p:nvSpPr>
        <p:spPr>
          <a:xfrm>
            <a:off x="6040502" y="3981929"/>
            <a:ext cx="2882776" cy="738664"/>
          </a:xfrm>
          <a:prstGeom prst="rect">
            <a:avLst/>
          </a:prstGeom>
          <a:noFill/>
        </p:spPr>
        <p:txBody>
          <a:bodyPr wrap="none" rtlCol="0">
            <a:spAutoFit/>
          </a:bodyPr>
          <a:lstStyle/>
          <a:p>
            <a:pPr algn="ctr"/>
            <a:r>
              <a:rPr lang="pt-BR" sz="1400" b="1" dirty="0">
                <a:latin typeface="Segoe UI" panose="020B0502040204020203" pitchFamily="34" charset="0"/>
                <a:cs typeface="Segoe UI" panose="020B0502040204020203" pitchFamily="34" charset="0"/>
              </a:rPr>
              <a:t>Ary Antônio </a:t>
            </a:r>
            <a:r>
              <a:rPr lang="pt-BR" sz="1400" b="1" dirty="0" err="1">
                <a:latin typeface="Segoe UI" panose="020B0502040204020203" pitchFamily="34" charset="0"/>
                <a:cs typeface="Segoe UI" panose="020B0502040204020203" pitchFamily="34" charset="0"/>
              </a:rPr>
              <a:t>Despezzio</a:t>
            </a:r>
            <a:r>
              <a:rPr lang="pt-BR" sz="1400" b="1" dirty="0">
                <a:latin typeface="Segoe UI" panose="020B0502040204020203" pitchFamily="34" charset="0"/>
                <a:cs typeface="Segoe UI" panose="020B0502040204020203" pitchFamily="34" charset="0"/>
              </a:rPr>
              <a:t> Cintra</a:t>
            </a:r>
          </a:p>
          <a:p>
            <a:pPr algn="ctr"/>
            <a:r>
              <a:rPr lang="pt-BR" sz="1400" dirty="0">
                <a:latin typeface="Segoe UI" panose="020B0502040204020203" pitchFamily="34" charset="0"/>
                <a:cs typeface="Segoe UI" panose="020B0502040204020203" pitchFamily="34" charset="0"/>
              </a:rPr>
              <a:t>Conselheiro Fiscal - Suplente</a:t>
            </a:r>
          </a:p>
          <a:p>
            <a:pPr algn="ctr"/>
            <a:r>
              <a:rPr lang="pt-BR" sz="1400" dirty="0">
                <a:latin typeface="Segoe UI" panose="020B0502040204020203" pitchFamily="34" charset="0"/>
                <a:cs typeface="Segoe UI" panose="020B0502040204020203" pitchFamily="34" charset="0"/>
              </a:rPr>
              <a:t>Prefeito de São Lourenço da Serra</a:t>
            </a:r>
          </a:p>
        </p:txBody>
      </p:sp>
      <p:sp>
        <p:nvSpPr>
          <p:cNvPr id="27" name="CaixaDeTexto 26">
            <a:extLst>
              <a:ext uri="{FF2B5EF4-FFF2-40B4-BE49-F238E27FC236}">
                <a16:creationId xmlns="" xmlns:a16="http://schemas.microsoft.com/office/drawing/2014/main" id="{E6F25899-77DC-4336-9613-5765ECDC0F2B}"/>
              </a:ext>
            </a:extLst>
          </p:cNvPr>
          <p:cNvSpPr txBox="1"/>
          <p:nvPr/>
        </p:nvSpPr>
        <p:spPr>
          <a:xfrm>
            <a:off x="675674" y="4974208"/>
            <a:ext cx="1844672" cy="523220"/>
          </a:xfrm>
          <a:prstGeom prst="rect">
            <a:avLst/>
          </a:prstGeom>
          <a:noFill/>
        </p:spPr>
        <p:txBody>
          <a:bodyPr wrap="none" rtlCol="0">
            <a:spAutoFit/>
          </a:bodyPr>
          <a:lstStyle/>
          <a:p>
            <a:pPr algn="ctr"/>
            <a:r>
              <a:rPr lang="pt-BR" sz="1400" b="1" dirty="0">
                <a:latin typeface="Segoe UI" panose="020B0502040204020203" pitchFamily="34" charset="0"/>
                <a:cs typeface="Segoe UI" panose="020B0502040204020203" pitchFamily="34" charset="0"/>
              </a:rPr>
              <a:t>Brígida Sacramento</a:t>
            </a:r>
          </a:p>
          <a:p>
            <a:pPr algn="ctr"/>
            <a:r>
              <a:rPr lang="pt-BR" sz="1400" dirty="0">
                <a:latin typeface="Segoe UI" panose="020B0502040204020203" pitchFamily="34" charset="0"/>
                <a:cs typeface="Segoe UI" panose="020B0502040204020203" pitchFamily="34" charset="0"/>
              </a:rPr>
              <a:t>Secretaria Executiva</a:t>
            </a:r>
          </a:p>
        </p:txBody>
      </p:sp>
      <p:sp>
        <p:nvSpPr>
          <p:cNvPr id="29" name="CaixaDeTexto 28">
            <a:extLst>
              <a:ext uri="{FF2B5EF4-FFF2-40B4-BE49-F238E27FC236}">
                <a16:creationId xmlns="" xmlns:a16="http://schemas.microsoft.com/office/drawing/2014/main" id="{8B8C3A6B-DE3D-47E2-981F-A7F60C70D492}"/>
              </a:ext>
            </a:extLst>
          </p:cNvPr>
          <p:cNvSpPr txBox="1"/>
          <p:nvPr/>
        </p:nvSpPr>
        <p:spPr>
          <a:xfrm>
            <a:off x="6357950" y="4929198"/>
            <a:ext cx="2286015" cy="738664"/>
          </a:xfrm>
          <a:prstGeom prst="rect">
            <a:avLst/>
          </a:prstGeom>
          <a:noFill/>
        </p:spPr>
        <p:txBody>
          <a:bodyPr wrap="square" rtlCol="0">
            <a:spAutoFit/>
          </a:bodyPr>
          <a:lstStyle/>
          <a:p>
            <a:pPr algn="ctr"/>
            <a:r>
              <a:rPr lang="pt-BR" sz="1400" b="1" dirty="0" smtClean="0">
                <a:latin typeface="Segoe UI" panose="020B0502040204020203" pitchFamily="34" charset="0"/>
                <a:cs typeface="Segoe UI" panose="020B0502040204020203" pitchFamily="34" charset="0"/>
              </a:rPr>
              <a:t>Dr. </a:t>
            </a:r>
            <a:r>
              <a:rPr lang="pt-BR" sz="1400" b="1" dirty="0" err="1" smtClean="0">
                <a:latin typeface="Segoe UI" panose="020B0502040204020203" pitchFamily="34" charset="0"/>
                <a:cs typeface="Segoe UI" panose="020B0502040204020203" pitchFamily="34" charset="0"/>
              </a:rPr>
              <a:t>Clailton</a:t>
            </a:r>
            <a:r>
              <a:rPr lang="pt-BR" sz="1400" b="1" dirty="0" smtClean="0">
                <a:latin typeface="Segoe UI" panose="020B0502040204020203" pitchFamily="34" charset="0"/>
                <a:cs typeface="Segoe UI" panose="020B0502040204020203" pitchFamily="34" charset="0"/>
              </a:rPr>
              <a:t> </a:t>
            </a:r>
            <a:r>
              <a:rPr lang="pt-BR" sz="1400" b="1" dirty="0" err="1" smtClean="0">
                <a:latin typeface="Segoe UI" panose="020B0502040204020203" pitchFamily="34" charset="0"/>
                <a:cs typeface="Segoe UI" panose="020B0502040204020203" pitchFamily="34" charset="0"/>
              </a:rPr>
              <a:t>Baracho</a:t>
            </a:r>
            <a:endParaRPr lang="pt-BR" sz="1400" b="1" dirty="0">
              <a:latin typeface="Segoe UI" panose="020B0502040204020203" pitchFamily="34" charset="0"/>
              <a:cs typeface="Segoe UI" panose="020B0502040204020203" pitchFamily="34" charset="0"/>
            </a:endParaRPr>
          </a:p>
          <a:p>
            <a:pPr algn="ctr"/>
            <a:r>
              <a:rPr lang="pt-BR" sz="1400" dirty="0" smtClean="0">
                <a:latin typeface="Segoe UI" panose="020B0502040204020203" pitchFamily="34" charset="0"/>
                <a:cs typeface="Segoe UI" panose="020B0502040204020203" pitchFamily="34" charset="0"/>
              </a:rPr>
              <a:t>Diretor Jurídico</a:t>
            </a:r>
            <a:endParaRPr lang="pt-BR" sz="1400" dirty="0">
              <a:latin typeface="Segoe UI" panose="020B0502040204020203" pitchFamily="34" charset="0"/>
              <a:cs typeface="Segoe UI" panose="020B0502040204020203" pitchFamily="34" charset="0"/>
            </a:endParaRPr>
          </a:p>
          <a:p>
            <a:pPr algn="ctr"/>
            <a:endParaRPr lang="pt-BR" sz="1400" dirty="0">
              <a:latin typeface="Segoe UI" panose="020B0502040204020203" pitchFamily="34" charset="0"/>
              <a:cs typeface="Segoe UI" panose="020B0502040204020203" pitchFamily="34" charset="0"/>
            </a:endParaRPr>
          </a:p>
        </p:txBody>
      </p:sp>
      <p:pic>
        <p:nvPicPr>
          <p:cNvPr id="33" name="Imagem 32">
            <a:extLst>
              <a:ext uri="{FF2B5EF4-FFF2-40B4-BE49-F238E27FC236}">
                <a16:creationId xmlns="" xmlns:a16="http://schemas.microsoft.com/office/drawing/2014/main" id="{8C792EA9-9123-4905-8B8E-B171A43A759E}"/>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2465105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2291589"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PARCEIROS</a:t>
            </a:r>
          </a:p>
        </p:txBody>
      </p:sp>
      <p:pic>
        <p:nvPicPr>
          <p:cNvPr id="4" name="Imagem 3">
            <a:extLst>
              <a:ext uri="{FF2B5EF4-FFF2-40B4-BE49-F238E27FC236}">
                <a16:creationId xmlns="" xmlns:a16="http://schemas.microsoft.com/office/drawing/2014/main" id="{317AD486-66B8-46C0-BE6C-58F851F5642F}"/>
              </a:ext>
            </a:extLst>
          </p:cNvPr>
          <p:cNvPicPr/>
          <p:nvPr/>
        </p:nvPicPr>
        <p:blipFill>
          <a:blip r:embed="rId5"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pic>
        <p:nvPicPr>
          <p:cNvPr id="1026" name="Picture 2"/>
          <p:cNvPicPr>
            <a:picLocks noChangeAspect="1" noChangeArrowheads="1"/>
          </p:cNvPicPr>
          <p:nvPr/>
        </p:nvPicPr>
        <p:blipFill>
          <a:blip r:embed="rId6" cstate="print"/>
          <a:srcRect/>
          <a:stretch>
            <a:fillRect/>
          </a:stretch>
        </p:blipFill>
        <p:spPr bwMode="auto">
          <a:xfrm>
            <a:off x="107504" y="1347467"/>
            <a:ext cx="8283702" cy="4581863"/>
          </a:xfrm>
          <a:prstGeom prst="rect">
            <a:avLst/>
          </a:prstGeom>
          <a:noFill/>
          <a:ln w="9525">
            <a:noFill/>
            <a:miter lim="800000"/>
            <a:headEnd/>
            <a:tailEnd/>
          </a:ln>
          <a:effectLst/>
        </p:spPr>
      </p:pic>
      <p:pic>
        <p:nvPicPr>
          <p:cNvPr id="5" name="Imagem 4" descr="Uma imagem contendo comida, placa&#10;&#10;Descrição gerada automaticamente">
            <a:extLst>
              <a:ext uri="{FF2B5EF4-FFF2-40B4-BE49-F238E27FC236}">
                <a16:creationId xmlns="" xmlns:a16="http://schemas.microsoft.com/office/drawing/2014/main" id="{D9BB6A9F-4E32-4E78-A26C-016E4C9C780D}"/>
              </a:ext>
            </a:extLst>
          </p:cNvPr>
          <p:cNvPicPr>
            <a:picLocks noChangeAspect="1"/>
          </p:cNvPicPr>
          <p:nvPr/>
        </p:nvPicPr>
        <p:blipFill rotWithShape="1">
          <a:blip r:embed="rId7" cstate="print">
            <a:extLst>
              <a:ext uri="{BEBA8EAE-BF5A-486C-A8C5-ECC9F3942E4B}">
                <a14:imgProps xmlns="" xmlns:a14="http://schemas.microsoft.com/office/drawing/2010/main">
                  <a14:imgLayer r:embed="rId8">
                    <a14:imgEffect>
                      <a14:brightnessContrast bright="40000" contrast="40000"/>
                    </a14:imgEffect>
                  </a14:imgLayer>
                </a14:imgProps>
              </a:ext>
              <a:ext uri="{28A0092B-C50C-407E-A947-70E740481C1C}">
                <a14:useLocalDpi xmlns="" xmlns:a14="http://schemas.microsoft.com/office/drawing/2010/main" val="0"/>
              </a:ext>
            </a:extLst>
          </a:blip>
          <a:srcRect l="13775" t="16401" r="13775" b="9531"/>
          <a:stretch/>
        </p:blipFill>
        <p:spPr>
          <a:xfrm>
            <a:off x="6141608" y="3861048"/>
            <a:ext cx="1502577" cy="864096"/>
          </a:xfrm>
          <a:prstGeom prst="rect">
            <a:avLst/>
          </a:prstGeom>
        </p:spPr>
      </p:pic>
      <p:pic>
        <p:nvPicPr>
          <p:cNvPr id="6" name="Picture 2" descr="Aeat-Vgp - Science, Technology &amp; Engineering - Vargem Grande Paulista,  Brazil | Facebook - 293 Photos">
            <a:extLst>
              <a:ext uri="{FF2B5EF4-FFF2-40B4-BE49-F238E27FC236}">
                <a16:creationId xmlns="" xmlns:a16="http://schemas.microsoft.com/office/drawing/2014/main" id="{CD7D0C0B-7909-4980-8B41-F6700B7D6D28}"/>
              </a:ext>
            </a:extLst>
          </p:cNvPr>
          <p:cNvPicPr>
            <a:picLocks noChangeAspect="1" noChangeArrowheads="1"/>
          </p:cNvPicPr>
          <p:nvPr/>
        </p:nvPicPr>
        <p:blipFill rotWithShape="1">
          <a:blip r:embed="rId9" cstate="print">
            <a:extLst>
              <a:ext uri="{28A0092B-C50C-407E-A947-70E740481C1C}">
                <a14:useLocalDpi xmlns="" xmlns:a14="http://schemas.microsoft.com/office/drawing/2010/main" val="0"/>
              </a:ext>
            </a:extLst>
          </a:blip>
          <a:srcRect l="9680" t="9680" r="9680" b="19760"/>
          <a:stretch/>
        </p:blipFill>
        <p:spPr bwMode="auto">
          <a:xfrm>
            <a:off x="7816093" y="3836785"/>
            <a:ext cx="1080121" cy="945105"/>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CaixaDeTexto 11"/>
          <p:cNvSpPr txBox="1"/>
          <p:nvPr/>
        </p:nvSpPr>
        <p:spPr>
          <a:xfrm>
            <a:off x="2714612" y="5715016"/>
            <a:ext cx="5357850" cy="646331"/>
          </a:xfrm>
          <a:prstGeom prst="rect">
            <a:avLst/>
          </a:prstGeom>
          <a:noFill/>
        </p:spPr>
        <p:txBody>
          <a:bodyPr wrap="square" rtlCol="0">
            <a:spAutoFit/>
          </a:bodyPr>
          <a:lstStyle/>
          <a:p>
            <a:r>
              <a:rPr lang="pt-BR" dirty="0" smtClean="0"/>
              <a:t>Comercial Zulu- água cristal </a:t>
            </a:r>
          </a:p>
          <a:p>
            <a:endParaRPr lang="pt-BR" dirty="0" smtClean="0"/>
          </a:p>
        </p:txBody>
      </p:sp>
    </p:spTree>
    <p:extLst>
      <p:ext uri="{BB962C8B-B14F-4D97-AF65-F5344CB8AC3E}">
        <p14:creationId xmlns="" xmlns:p14="http://schemas.microsoft.com/office/powerpoint/2010/main" val="3119095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pic>
        <p:nvPicPr>
          <p:cNvPr id="10" name="Imagem 9">
            <a:extLst>
              <a:ext uri="{FF2B5EF4-FFF2-40B4-BE49-F238E27FC236}">
                <a16:creationId xmlns="" xmlns:a16="http://schemas.microsoft.com/office/drawing/2014/main" id="{19B71A5C-03E3-439A-892A-E7C73DC3DEE7}"/>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2863840" y="731605"/>
            <a:ext cx="3416320" cy="1008112"/>
          </a:xfrm>
          <a:prstGeom prst="rect">
            <a:avLst/>
          </a:prstGeom>
        </p:spPr>
      </p:pic>
      <p:sp>
        <p:nvSpPr>
          <p:cNvPr id="4" name="CaixaDeTexto 3">
            <a:extLst>
              <a:ext uri="{FF2B5EF4-FFF2-40B4-BE49-F238E27FC236}">
                <a16:creationId xmlns="" xmlns:a16="http://schemas.microsoft.com/office/drawing/2014/main" id="{5B1C5B8C-7EEC-4756-B789-AE9EFB7CE203}"/>
              </a:ext>
            </a:extLst>
          </p:cNvPr>
          <p:cNvSpPr txBox="1"/>
          <p:nvPr/>
        </p:nvSpPr>
        <p:spPr>
          <a:xfrm>
            <a:off x="2861143" y="2427344"/>
            <a:ext cx="3416320" cy="646331"/>
          </a:xfrm>
          <a:prstGeom prst="rect">
            <a:avLst/>
          </a:prstGeom>
          <a:noFill/>
        </p:spPr>
        <p:txBody>
          <a:bodyPr wrap="none" rtlCol="0">
            <a:spAutoFit/>
          </a:bodyPr>
          <a:lstStyle/>
          <a:p>
            <a:r>
              <a:rPr lang="pt-BR" sz="3600" b="1" dirty="0">
                <a:solidFill>
                  <a:srgbClr val="102449"/>
                </a:solidFill>
                <a:latin typeface="Arial Black" panose="020B0A04020102020204" pitchFamily="34" charset="0"/>
                <a:cs typeface="Segoe UI" panose="020B0502040204020203" pitchFamily="34" charset="0"/>
              </a:rPr>
              <a:t>OBRIGADO!!!</a:t>
            </a:r>
          </a:p>
        </p:txBody>
      </p:sp>
      <p:sp>
        <p:nvSpPr>
          <p:cNvPr id="12" name="CaixaDeTexto 11">
            <a:extLst>
              <a:ext uri="{FF2B5EF4-FFF2-40B4-BE49-F238E27FC236}">
                <a16:creationId xmlns="" xmlns:a16="http://schemas.microsoft.com/office/drawing/2014/main" id="{E27C1FD1-50A6-41F4-B315-BB807C10D41F}"/>
              </a:ext>
            </a:extLst>
          </p:cNvPr>
          <p:cNvSpPr txBox="1"/>
          <p:nvPr/>
        </p:nvSpPr>
        <p:spPr>
          <a:xfrm>
            <a:off x="2283303" y="3761302"/>
            <a:ext cx="4572000" cy="830997"/>
          </a:xfrm>
          <a:prstGeom prst="rect">
            <a:avLst/>
          </a:prstGeom>
          <a:noFill/>
        </p:spPr>
        <p:txBody>
          <a:bodyPr wrap="square">
            <a:spAutoFit/>
          </a:bodyPr>
          <a:lstStyle/>
          <a:p>
            <a:pPr algn="ctr"/>
            <a:r>
              <a:rPr lang="pt-BR" sz="2400" dirty="0">
                <a:latin typeface="Segoe UI" panose="020B0502040204020203" pitchFamily="34" charset="0"/>
                <a:cs typeface="Segoe UI" panose="020B0502040204020203" pitchFamily="34" charset="0"/>
              </a:rPr>
              <a:t>(11) 4385-0946</a:t>
            </a:r>
          </a:p>
          <a:p>
            <a:pPr algn="ctr"/>
            <a:r>
              <a:rPr lang="pt-BR" sz="2400" dirty="0">
                <a:latin typeface="Segoe UI" panose="020B0502040204020203" pitchFamily="34" charset="0"/>
                <a:cs typeface="Segoe UI" panose="020B0502040204020203" pitchFamily="34" charset="0"/>
              </a:rPr>
              <a:t>http://www.conisud.sp.gov.br</a:t>
            </a:r>
          </a:p>
        </p:txBody>
      </p:sp>
    </p:spTree>
    <p:extLst>
      <p:ext uri="{BB962C8B-B14F-4D97-AF65-F5344CB8AC3E}">
        <p14:creationId xmlns="" xmlns:p14="http://schemas.microsoft.com/office/powerpoint/2010/main" val="1975242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159305"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a:extLst>
              <a:ext uri="{FF2B5EF4-FFF2-40B4-BE49-F238E27FC236}">
                <a16:creationId xmlns="" xmlns:a16="http://schemas.microsoft.com/office/drawing/2014/main" id="{19B71A5C-03E3-439A-892A-E7C73DC3DEE7}"/>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
        <p:nvSpPr>
          <p:cNvPr id="11" name="CaixaDeTexto 10">
            <a:extLst>
              <a:ext uri="{FF2B5EF4-FFF2-40B4-BE49-F238E27FC236}">
                <a16:creationId xmlns="" xmlns:a16="http://schemas.microsoft.com/office/drawing/2014/main" id="{FD2D2148-DF36-4B44-B83F-EFC2A4455564}"/>
              </a:ext>
            </a:extLst>
          </p:cNvPr>
          <p:cNvSpPr txBox="1"/>
          <p:nvPr/>
        </p:nvSpPr>
        <p:spPr>
          <a:xfrm>
            <a:off x="541083" y="414464"/>
            <a:ext cx="3716082"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CARACTERÍSTICAS </a:t>
            </a:r>
          </a:p>
        </p:txBody>
      </p:sp>
      <p:sp>
        <p:nvSpPr>
          <p:cNvPr id="12" name="CaixaDeTexto 11">
            <a:extLst>
              <a:ext uri="{FF2B5EF4-FFF2-40B4-BE49-F238E27FC236}">
                <a16:creationId xmlns="" xmlns:a16="http://schemas.microsoft.com/office/drawing/2014/main" id="{08A83F01-BFC9-4F6F-9C30-58D157C0114F}"/>
              </a:ext>
            </a:extLst>
          </p:cNvPr>
          <p:cNvSpPr txBox="1"/>
          <p:nvPr/>
        </p:nvSpPr>
        <p:spPr>
          <a:xfrm>
            <a:off x="382124" y="1298803"/>
            <a:ext cx="8373954" cy="2031325"/>
          </a:xfrm>
          <a:prstGeom prst="rect">
            <a:avLst/>
          </a:prstGeom>
          <a:noFill/>
        </p:spPr>
        <p:txBody>
          <a:bodyPr wrap="square" rtlCol="0">
            <a:spAutoFit/>
          </a:bodyPr>
          <a:lstStyle/>
          <a:p>
            <a:pPr marL="285750" indent="-285750" algn="just">
              <a:buFont typeface="Arial" panose="020B0604020202020204" pitchFamily="34" charset="0"/>
              <a:buChar char="•"/>
            </a:pPr>
            <a:r>
              <a:rPr lang="pt-BR" b="1" dirty="0">
                <a:latin typeface="Segoe UI" panose="020B0502040204020203" pitchFamily="34" charset="0"/>
                <a:cs typeface="Segoe UI" panose="020B0502040204020203" pitchFamily="34" charset="0"/>
              </a:rPr>
              <a:t>Composto por oito municípios: </a:t>
            </a:r>
            <a:r>
              <a:rPr lang="pt-BR" dirty="0">
                <a:latin typeface="Segoe UI" panose="020B0502040204020203" pitchFamily="34" charset="0"/>
                <a:cs typeface="Segoe UI" panose="020B0502040204020203" pitchFamily="34" charset="0"/>
              </a:rPr>
              <a:t>Cotia, Embu das Artes, Embu Guaçu, Itapecerica da Serra, Juquitiba, São Lourenço da Serra, Taboão da Serra e Vargem Grande Paulista. </a:t>
            </a:r>
          </a:p>
          <a:p>
            <a:pPr marL="285750" indent="-285750" algn="just">
              <a:buFont typeface="Arial" panose="020B0604020202020204" pitchFamily="34" charset="0"/>
              <a:buChar char="•"/>
            </a:pPr>
            <a:endParaRPr lang="pt-BR" dirty="0">
              <a:latin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pt-BR" b="1" dirty="0">
                <a:latin typeface="Segoe UI" panose="020B0502040204020203" pitchFamily="34" charset="0"/>
                <a:cs typeface="Segoe UI" panose="020B0502040204020203" pitchFamily="34" charset="0"/>
              </a:rPr>
              <a:t>Área de abrangência: </a:t>
            </a:r>
            <a:r>
              <a:rPr lang="pt-BR" dirty="0">
                <a:latin typeface="Segoe UI" panose="020B0502040204020203" pitchFamily="34" charset="0"/>
                <a:cs typeface="Segoe UI" panose="020B0502040204020203" pitchFamily="34" charset="0"/>
              </a:rPr>
              <a:t>2.934,11Km²</a:t>
            </a:r>
          </a:p>
          <a:p>
            <a:pPr marL="285750" indent="-285750" algn="just">
              <a:buFont typeface="Arial" panose="020B0604020202020204" pitchFamily="34" charset="0"/>
              <a:buChar char="•"/>
            </a:pPr>
            <a:endParaRPr lang="pt-BR" dirty="0">
              <a:latin typeface="Segoe UI" panose="020B0502040204020203" pitchFamily="34" charset="0"/>
              <a:cs typeface="Segoe UI" panose="020B0502040204020203" pitchFamily="34" charset="0"/>
            </a:endParaRPr>
          </a:p>
          <a:p>
            <a:pPr marL="285750" indent="-285750" algn="just">
              <a:buFont typeface="Arial" panose="020B0604020202020204" pitchFamily="34" charset="0"/>
              <a:buChar char="•"/>
            </a:pPr>
            <a:r>
              <a:rPr lang="pt-BR" b="1" dirty="0">
                <a:latin typeface="Segoe UI" panose="020B0502040204020203" pitchFamily="34" charset="0"/>
                <a:cs typeface="Segoe UI" panose="020B0502040204020203" pitchFamily="34" charset="0"/>
              </a:rPr>
              <a:t>População: </a:t>
            </a:r>
            <a:r>
              <a:rPr lang="pt-BR" dirty="0">
                <a:latin typeface="Segoe UI" panose="020B0502040204020203" pitchFamily="34" charset="0"/>
                <a:cs typeface="Segoe UI" panose="020B0502040204020203" pitchFamily="34" charset="0"/>
              </a:rPr>
              <a:t>1 milhão e 200 mil habitantes aproximadamente. </a:t>
            </a:r>
          </a:p>
        </p:txBody>
      </p:sp>
      <p:sp>
        <p:nvSpPr>
          <p:cNvPr id="14" name="CaixaDeTexto 13">
            <a:extLst>
              <a:ext uri="{FF2B5EF4-FFF2-40B4-BE49-F238E27FC236}">
                <a16:creationId xmlns="" xmlns:a16="http://schemas.microsoft.com/office/drawing/2014/main" id="{A1BE466C-E627-4D45-A410-4C40D862179F}"/>
              </a:ext>
            </a:extLst>
          </p:cNvPr>
          <p:cNvSpPr txBox="1"/>
          <p:nvPr/>
        </p:nvSpPr>
        <p:spPr>
          <a:xfrm>
            <a:off x="669818" y="3645024"/>
            <a:ext cx="8086260" cy="2400657"/>
          </a:xfrm>
          <a:prstGeom prst="rect">
            <a:avLst/>
          </a:prstGeom>
          <a:noFill/>
        </p:spPr>
        <p:txBody>
          <a:bodyPr wrap="square" rtlCol="0">
            <a:spAutoFit/>
          </a:bodyPr>
          <a:lstStyle/>
          <a:p>
            <a:pPr algn="just"/>
            <a:r>
              <a:rPr lang="pt-BR" sz="1500" dirty="0">
                <a:latin typeface="Segoe UI" panose="020B0502040204020203" pitchFamily="34" charset="0"/>
                <a:cs typeface="Segoe UI" panose="020B0502040204020203" pitchFamily="34" charset="0"/>
              </a:rPr>
              <a:t>Cortada pelas Rodovias Regis Bittencourt que liga São Paulo ao Paraná/Merco Sul e a Rodovia Raposo Tavares que faz ligação de São Paulo ao município de Presidente Epitácio, na divisa com Mato Grosso do Sul. Também pelo Rodoanel Mario Covas com acesso aos municípios de Cotia, Embu das Artes, passando por Itapecerica da Serra e Embu Guaçu. </a:t>
            </a:r>
          </a:p>
          <a:p>
            <a:pPr algn="just"/>
            <a:endParaRPr lang="pt-BR" sz="1500" dirty="0">
              <a:latin typeface="Segoe UI" panose="020B0502040204020203" pitchFamily="34" charset="0"/>
              <a:cs typeface="Segoe UI" panose="020B0502040204020203" pitchFamily="34" charset="0"/>
            </a:endParaRPr>
          </a:p>
          <a:p>
            <a:pPr algn="just"/>
            <a:r>
              <a:rPr lang="pt-BR" sz="1500" dirty="0">
                <a:latin typeface="Segoe UI" panose="020B0502040204020203" pitchFamily="34" charset="0"/>
                <a:cs typeface="Segoe UI" panose="020B0502040204020203" pitchFamily="34" charset="0"/>
              </a:rPr>
              <a:t>Quatro dos seus municípios estão 100% em área de proteção ambiental: Embu Guaçu, Itapecerica da Serra, Juquitiba e São Lourenço da Serra. Região Produtora de água responsável pelo abastecimento da RMSP.</a:t>
            </a:r>
          </a:p>
          <a:p>
            <a:pPr algn="just"/>
            <a:endParaRPr lang="pt-BR" sz="1500" dirty="0">
              <a:latin typeface="Segoe UI" panose="020B0502040204020203" pitchFamily="34" charset="0"/>
              <a:cs typeface="Segoe UI" panose="020B0502040204020203" pitchFamily="34" charset="0"/>
            </a:endParaRPr>
          </a:p>
          <a:p>
            <a:pPr algn="just"/>
            <a:r>
              <a:rPr lang="pt-BR" sz="1500" dirty="0">
                <a:latin typeface="Segoe UI" panose="020B0502040204020203" pitchFamily="34" charset="0"/>
                <a:cs typeface="Segoe UI" panose="020B0502040204020203" pitchFamily="34" charset="0"/>
              </a:rPr>
              <a:t>Localiza- se na Bacia do Guarapiranga e parte na Bacia hidrográfica do Ribeira.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Conector reto 16">
            <a:extLst>
              <a:ext uri="{FF2B5EF4-FFF2-40B4-BE49-F238E27FC236}">
                <a16:creationId xmlns="" xmlns:a16="http://schemas.microsoft.com/office/drawing/2014/main" id="{8C67500A-44A7-418E-BAB0-46F1A13B4245}"/>
              </a:ext>
            </a:extLst>
          </p:cNvPr>
          <p:cNvCxnSpPr>
            <a:cxnSpLocks/>
          </p:cNvCxnSpPr>
          <p:nvPr/>
        </p:nvCxnSpPr>
        <p:spPr>
          <a:xfrm flipV="1">
            <a:off x="1465323" y="2715715"/>
            <a:ext cx="6446243"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159305"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1985928"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HISTÓRIA </a:t>
            </a:r>
          </a:p>
        </p:txBody>
      </p:sp>
      <p:sp>
        <p:nvSpPr>
          <p:cNvPr id="4" name="Elipse 3">
            <a:extLst>
              <a:ext uri="{FF2B5EF4-FFF2-40B4-BE49-F238E27FC236}">
                <a16:creationId xmlns="" xmlns:a16="http://schemas.microsoft.com/office/drawing/2014/main" id="{71A69313-86F3-4A90-AAC5-470A011AF622}"/>
              </a:ext>
            </a:extLst>
          </p:cNvPr>
          <p:cNvSpPr/>
          <p:nvPr/>
        </p:nvSpPr>
        <p:spPr>
          <a:xfrm>
            <a:off x="467544" y="1988843"/>
            <a:ext cx="1509119" cy="1453749"/>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Elipse 4">
            <a:extLst>
              <a:ext uri="{FF2B5EF4-FFF2-40B4-BE49-F238E27FC236}">
                <a16:creationId xmlns="" xmlns:a16="http://schemas.microsoft.com/office/drawing/2014/main" id="{B87C2586-1C7B-4135-B0B4-9335EF370073}"/>
              </a:ext>
            </a:extLst>
          </p:cNvPr>
          <p:cNvSpPr/>
          <p:nvPr/>
        </p:nvSpPr>
        <p:spPr>
          <a:xfrm>
            <a:off x="3170704" y="1988840"/>
            <a:ext cx="1509119" cy="1453749"/>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Elipse 5">
            <a:extLst>
              <a:ext uri="{FF2B5EF4-FFF2-40B4-BE49-F238E27FC236}">
                <a16:creationId xmlns="" xmlns:a16="http://schemas.microsoft.com/office/drawing/2014/main" id="{5BD47916-BF17-4265-9F8E-7DD258619B03}"/>
              </a:ext>
            </a:extLst>
          </p:cNvPr>
          <p:cNvSpPr/>
          <p:nvPr/>
        </p:nvSpPr>
        <p:spPr>
          <a:xfrm>
            <a:off x="5871193" y="1988843"/>
            <a:ext cx="1509119" cy="1453749"/>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Elipse 19">
            <a:extLst>
              <a:ext uri="{FF2B5EF4-FFF2-40B4-BE49-F238E27FC236}">
                <a16:creationId xmlns="" xmlns:a16="http://schemas.microsoft.com/office/drawing/2014/main" id="{1AF4D102-28B5-40DA-8AE1-B52E5D66571E}"/>
              </a:ext>
            </a:extLst>
          </p:cNvPr>
          <p:cNvSpPr/>
          <p:nvPr/>
        </p:nvSpPr>
        <p:spPr>
          <a:xfrm>
            <a:off x="7894285" y="2269613"/>
            <a:ext cx="926187" cy="892205"/>
          </a:xfrm>
          <a:prstGeom prst="ellipse">
            <a:avLst/>
          </a:prstGeom>
          <a:solidFill>
            <a:srgbClr val="25885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a:extLst>
              <a:ext uri="{FF2B5EF4-FFF2-40B4-BE49-F238E27FC236}">
                <a16:creationId xmlns="" xmlns:a16="http://schemas.microsoft.com/office/drawing/2014/main" id="{CCC1D971-7375-49A1-8EA7-EE3CC6723707}"/>
              </a:ext>
            </a:extLst>
          </p:cNvPr>
          <p:cNvSpPr txBox="1"/>
          <p:nvPr/>
        </p:nvSpPr>
        <p:spPr>
          <a:xfrm>
            <a:off x="674517" y="2423330"/>
            <a:ext cx="1095172" cy="584775"/>
          </a:xfrm>
          <a:prstGeom prst="rect">
            <a:avLst/>
          </a:prstGeom>
          <a:noFill/>
        </p:spPr>
        <p:txBody>
          <a:bodyPr wrap="none" rtlCol="0">
            <a:spAutoFit/>
          </a:bodyPr>
          <a:lstStyle/>
          <a:p>
            <a:r>
              <a:rPr lang="pt-BR" sz="3200" b="1" dirty="0">
                <a:latin typeface="Arial" panose="020B0604020202020204" pitchFamily="34" charset="0"/>
                <a:cs typeface="Arial" panose="020B0604020202020204" pitchFamily="34" charset="0"/>
              </a:rPr>
              <a:t>2001</a:t>
            </a:r>
          </a:p>
        </p:txBody>
      </p:sp>
      <p:sp>
        <p:nvSpPr>
          <p:cNvPr id="24" name="CaixaDeTexto 23">
            <a:extLst>
              <a:ext uri="{FF2B5EF4-FFF2-40B4-BE49-F238E27FC236}">
                <a16:creationId xmlns="" xmlns:a16="http://schemas.microsoft.com/office/drawing/2014/main" id="{04533508-B111-4FAB-99B5-611A52669E3A}"/>
              </a:ext>
            </a:extLst>
          </p:cNvPr>
          <p:cNvSpPr txBox="1"/>
          <p:nvPr/>
        </p:nvSpPr>
        <p:spPr>
          <a:xfrm>
            <a:off x="3377677" y="2423327"/>
            <a:ext cx="1095172" cy="584775"/>
          </a:xfrm>
          <a:prstGeom prst="rect">
            <a:avLst/>
          </a:prstGeom>
          <a:noFill/>
        </p:spPr>
        <p:txBody>
          <a:bodyPr wrap="none" rtlCol="0">
            <a:spAutoFit/>
          </a:bodyPr>
          <a:lstStyle/>
          <a:p>
            <a:r>
              <a:rPr lang="pt-BR" sz="3200" b="1" dirty="0">
                <a:latin typeface="Arial" panose="020B0604020202020204" pitchFamily="34" charset="0"/>
                <a:cs typeface="Arial" panose="020B0604020202020204" pitchFamily="34" charset="0"/>
              </a:rPr>
              <a:t>2005</a:t>
            </a:r>
          </a:p>
        </p:txBody>
      </p:sp>
      <p:sp>
        <p:nvSpPr>
          <p:cNvPr id="26" name="CaixaDeTexto 25">
            <a:extLst>
              <a:ext uri="{FF2B5EF4-FFF2-40B4-BE49-F238E27FC236}">
                <a16:creationId xmlns="" xmlns:a16="http://schemas.microsoft.com/office/drawing/2014/main" id="{9D69ACD7-474E-43B0-AF69-4A3A56DEE29C}"/>
              </a:ext>
            </a:extLst>
          </p:cNvPr>
          <p:cNvSpPr txBox="1"/>
          <p:nvPr/>
        </p:nvSpPr>
        <p:spPr>
          <a:xfrm>
            <a:off x="6089483" y="2423330"/>
            <a:ext cx="1072538" cy="584775"/>
          </a:xfrm>
          <a:prstGeom prst="rect">
            <a:avLst/>
          </a:prstGeom>
          <a:noFill/>
        </p:spPr>
        <p:txBody>
          <a:bodyPr wrap="none" rtlCol="0">
            <a:spAutoFit/>
          </a:bodyPr>
          <a:lstStyle/>
          <a:p>
            <a:r>
              <a:rPr lang="pt-BR" sz="3200" b="1" dirty="0">
                <a:latin typeface="Arial" panose="020B0604020202020204" pitchFamily="34" charset="0"/>
                <a:cs typeface="Arial" panose="020B0604020202020204" pitchFamily="34" charset="0"/>
              </a:rPr>
              <a:t>2011</a:t>
            </a:r>
          </a:p>
        </p:txBody>
      </p:sp>
      <p:sp>
        <p:nvSpPr>
          <p:cNvPr id="28" name="CaixaDeTexto 27">
            <a:extLst>
              <a:ext uri="{FF2B5EF4-FFF2-40B4-BE49-F238E27FC236}">
                <a16:creationId xmlns="" xmlns:a16="http://schemas.microsoft.com/office/drawing/2014/main" id="{CB72B23A-8476-48FA-8CA7-24EE2B7CF64E}"/>
              </a:ext>
            </a:extLst>
          </p:cNvPr>
          <p:cNvSpPr txBox="1"/>
          <p:nvPr/>
        </p:nvSpPr>
        <p:spPr>
          <a:xfrm>
            <a:off x="7979711" y="2515660"/>
            <a:ext cx="755335" cy="400110"/>
          </a:xfrm>
          <a:prstGeom prst="rect">
            <a:avLst/>
          </a:prstGeom>
          <a:noFill/>
        </p:spPr>
        <p:txBody>
          <a:bodyPr wrap="none" rtlCol="0">
            <a:spAutoFit/>
          </a:bodyPr>
          <a:lstStyle/>
          <a:p>
            <a:r>
              <a:rPr lang="pt-BR" sz="2000" b="1" dirty="0">
                <a:solidFill>
                  <a:schemeClr val="bg1"/>
                </a:solidFill>
                <a:latin typeface="Arial" panose="020B0604020202020204" pitchFamily="34" charset="0"/>
                <a:cs typeface="Arial" panose="020B0604020202020204" pitchFamily="34" charset="0"/>
              </a:rPr>
              <a:t>2019</a:t>
            </a:r>
          </a:p>
        </p:txBody>
      </p:sp>
      <p:sp>
        <p:nvSpPr>
          <p:cNvPr id="29" name="CaixaDeTexto 28">
            <a:extLst>
              <a:ext uri="{FF2B5EF4-FFF2-40B4-BE49-F238E27FC236}">
                <a16:creationId xmlns="" xmlns:a16="http://schemas.microsoft.com/office/drawing/2014/main" id="{7BB70586-6742-433E-B815-A82A597286FE}"/>
              </a:ext>
            </a:extLst>
          </p:cNvPr>
          <p:cNvSpPr txBox="1"/>
          <p:nvPr/>
        </p:nvSpPr>
        <p:spPr>
          <a:xfrm>
            <a:off x="322178" y="3638528"/>
            <a:ext cx="1799848" cy="830997"/>
          </a:xfrm>
          <a:prstGeom prst="rect">
            <a:avLst/>
          </a:prstGeom>
          <a:noFill/>
        </p:spPr>
        <p:txBody>
          <a:bodyPr wrap="square" rtlCol="0">
            <a:spAutoFit/>
          </a:bodyPr>
          <a:lstStyle/>
          <a:p>
            <a:pPr algn="ctr"/>
            <a:r>
              <a:rPr lang="pt-BR" sz="1600" dirty="0">
                <a:latin typeface="Segoe UI" panose="020B0502040204020203" pitchFamily="34" charset="0"/>
                <a:cs typeface="Segoe UI" panose="020B0502040204020203" pitchFamily="34" charset="0"/>
              </a:rPr>
              <a:t>Constituído como Consórcio Administrativo</a:t>
            </a:r>
          </a:p>
        </p:txBody>
      </p:sp>
      <p:sp>
        <p:nvSpPr>
          <p:cNvPr id="31" name="CaixaDeTexto 30">
            <a:extLst>
              <a:ext uri="{FF2B5EF4-FFF2-40B4-BE49-F238E27FC236}">
                <a16:creationId xmlns="" xmlns:a16="http://schemas.microsoft.com/office/drawing/2014/main" id="{C393FD2B-7726-42BB-9D06-316CA52111DE}"/>
              </a:ext>
            </a:extLst>
          </p:cNvPr>
          <p:cNvSpPr txBox="1"/>
          <p:nvPr/>
        </p:nvSpPr>
        <p:spPr>
          <a:xfrm>
            <a:off x="2601150" y="3638528"/>
            <a:ext cx="2648225" cy="1815882"/>
          </a:xfrm>
          <a:prstGeom prst="rect">
            <a:avLst/>
          </a:prstGeom>
          <a:noFill/>
        </p:spPr>
        <p:txBody>
          <a:bodyPr wrap="square" rtlCol="0">
            <a:spAutoFit/>
          </a:bodyPr>
          <a:lstStyle/>
          <a:p>
            <a:pPr algn="ctr"/>
            <a:r>
              <a:rPr lang="pt-BR" sz="1600" dirty="0">
                <a:latin typeface="Segoe UI" panose="020B0502040204020203" pitchFamily="34" charset="0"/>
                <a:cs typeface="Segoe UI" panose="020B0502040204020203" pitchFamily="34" charset="0"/>
              </a:rPr>
              <a:t>Conversão para Consórcio Público, </a:t>
            </a:r>
            <a:r>
              <a:rPr lang="pt-BR" sz="1600" dirty="0" err="1">
                <a:latin typeface="Segoe UI" panose="020B0502040204020203" pitchFamily="34" charset="0"/>
                <a:cs typeface="Segoe UI" panose="020B0502040204020203" pitchFamily="34" charset="0"/>
              </a:rPr>
              <a:t>multifinalitario</a:t>
            </a:r>
            <a:r>
              <a:rPr lang="pt-BR" sz="1600" dirty="0">
                <a:latin typeface="Segoe UI" panose="020B0502040204020203" pitchFamily="34" charset="0"/>
                <a:cs typeface="Segoe UI" panose="020B0502040204020203" pitchFamily="34" charset="0"/>
              </a:rPr>
              <a:t>, com 6 municípios (Embu das artes, Embu Guaçu, Itapecerica da Serra, Juquitiba, São Lourenço da Serra e Taboão da Serra).</a:t>
            </a:r>
          </a:p>
        </p:txBody>
      </p:sp>
      <p:sp>
        <p:nvSpPr>
          <p:cNvPr id="33" name="CaixaDeTexto 32">
            <a:extLst>
              <a:ext uri="{FF2B5EF4-FFF2-40B4-BE49-F238E27FC236}">
                <a16:creationId xmlns="" xmlns:a16="http://schemas.microsoft.com/office/drawing/2014/main" id="{16E5DC81-9C49-495B-9159-473A74229DC8}"/>
              </a:ext>
            </a:extLst>
          </p:cNvPr>
          <p:cNvSpPr txBox="1"/>
          <p:nvPr/>
        </p:nvSpPr>
        <p:spPr>
          <a:xfrm>
            <a:off x="5414894" y="3638528"/>
            <a:ext cx="2409657" cy="1323439"/>
          </a:xfrm>
          <a:prstGeom prst="rect">
            <a:avLst/>
          </a:prstGeom>
          <a:noFill/>
        </p:spPr>
        <p:txBody>
          <a:bodyPr wrap="square" rtlCol="0">
            <a:spAutoFit/>
          </a:bodyPr>
          <a:lstStyle/>
          <a:p>
            <a:pPr algn="ctr"/>
            <a:r>
              <a:rPr lang="pt-BR" sz="1600" dirty="0">
                <a:latin typeface="Segoe UI" panose="020B0502040204020203" pitchFamily="34" charset="0"/>
                <a:cs typeface="Segoe UI" panose="020B0502040204020203" pitchFamily="34" charset="0"/>
              </a:rPr>
              <a:t>Reorganização da RMSP (LC 1139) – Incorporação de mais dois municípios (Cotia e Vargem Grande Paulista).</a:t>
            </a:r>
          </a:p>
        </p:txBody>
      </p:sp>
      <p:pic>
        <p:nvPicPr>
          <p:cNvPr id="35" name="Imagem 34">
            <a:extLst>
              <a:ext uri="{FF2B5EF4-FFF2-40B4-BE49-F238E27FC236}">
                <a16:creationId xmlns="" xmlns:a16="http://schemas.microsoft.com/office/drawing/2014/main" id="{982C7747-689D-4572-90AD-856B0D80C6EB}"/>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134977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Conector reto 22">
            <a:extLst>
              <a:ext uri="{FF2B5EF4-FFF2-40B4-BE49-F238E27FC236}">
                <a16:creationId xmlns="" xmlns:a16="http://schemas.microsoft.com/office/drawing/2014/main" id="{FF3134C0-89CE-4537-A53A-C3F1CB295F51}"/>
              </a:ext>
            </a:extLst>
          </p:cNvPr>
          <p:cNvCxnSpPr>
            <a:cxnSpLocks/>
          </p:cNvCxnSpPr>
          <p:nvPr/>
        </p:nvCxnSpPr>
        <p:spPr>
          <a:xfrm flipV="1">
            <a:off x="3000347" y="2338735"/>
            <a:ext cx="289153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159305"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1985928"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HISTÓRIA </a:t>
            </a:r>
          </a:p>
        </p:txBody>
      </p:sp>
      <p:sp>
        <p:nvSpPr>
          <p:cNvPr id="4" name="Elipse 3">
            <a:extLst>
              <a:ext uri="{FF2B5EF4-FFF2-40B4-BE49-F238E27FC236}">
                <a16:creationId xmlns="" xmlns:a16="http://schemas.microsoft.com/office/drawing/2014/main" id="{71A69313-86F3-4A90-AAC5-470A011AF622}"/>
              </a:ext>
            </a:extLst>
          </p:cNvPr>
          <p:cNvSpPr/>
          <p:nvPr/>
        </p:nvSpPr>
        <p:spPr>
          <a:xfrm>
            <a:off x="1671253" y="1611861"/>
            <a:ext cx="1509119" cy="1453749"/>
          </a:xfrm>
          <a:prstGeom prst="ellipse">
            <a:avLst/>
          </a:prstGeom>
          <a:solidFill>
            <a:srgbClr val="25885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CaixaDeTexto 21">
            <a:extLst>
              <a:ext uri="{FF2B5EF4-FFF2-40B4-BE49-F238E27FC236}">
                <a16:creationId xmlns="" xmlns:a16="http://schemas.microsoft.com/office/drawing/2014/main" id="{CCC1D971-7375-49A1-8EA7-EE3CC6723707}"/>
              </a:ext>
            </a:extLst>
          </p:cNvPr>
          <p:cNvSpPr txBox="1"/>
          <p:nvPr/>
        </p:nvSpPr>
        <p:spPr>
          <a:xfrm>
            <a:off x="1878226" y="2046348"/>
            <a:ext cx="1095172" cy="584775"/>
          </a:xfrm>
          <a:prstGeom prst="rect">
            <a:avLst/>
          </a:prstGeom>
          <a:noFill/>
        </p:spPr>
        <p:txBody>
          <a:bodyPr wrap="none" rtlCol="0">
            <a:spAutoFit/>
          </a:bodyPr>
          <a:lstStyle/>
          <a:p>
            <a:r>
              <a:rPr lang="pt-BR" sz="3200" b="1" dirty="0">
                <a:solidFill>
                  <a:schemeClr val="bg1"/>
                </a:solidFill>
                <a:latin typeface="Arial" panose="020B0604020202020204" pitchFamily="34" charset="0"/>
                <a:cs typeface="Arial" panose="020B0604020202020204" pitchFamily="34" charset="0"/>
              </a:rPr>
              <a:t>2019</a:t>
            </a:r>
          </a:p>
        </p:txBody>
      </p:sp>
      <p:sp>
        <p:nvSpPr>
          <p:cNvPr id="31" name="CaixaDeTexto 30">
            <a:extLst>
              <a:ext uri="{FF2B5EF4-FFF2-40B4-BE49-F238E27FC236}">
                <a16:creationId xmlns="" xmlns:a16="http://schemas.microsoft.com/office/drawing/2014/main" id="{C393FD2B-7726-42BB-9D06-316CA52111DE}"/>
              </a:ext>
            </a:extLst>
          </p:cNvPr>
          <p:cNvSpPr txBox="1"/>
          <p:nvPr/>
        </p:nvSpPr>
        <p:spPr>
          <a:xfrm>
            <a:off x="826341" y="3703955"/>
            <a:ext cx="7485923" cy="1569660"/>
          </a:xfrm>
          <a:prstGeom prst="rect">
            <a:avLst/>
          </a:prstGeom>
          <a:noFill/>
        </p:spPr>
        <p:txBody>
          <a:bodyPr wrap="square" rtlCol="0">
            <a:spAutoFit/>
          </a:bodyPr>
          <a:lstStyle/>
          <a:p>
            <a:pPr algn="just"/>
            <a:r>
              <a:rPr lang="pt-BR" sz="1600" b="1" dirty="0">
                <a:latin typeface="Segoe UI" panose="020B0502040204020203" pitchFamily="34" charset="0"/>
                <a:cs typeface="Segoe UI" panose="020B0502040204020203" pitchFamily="34" charset="0"/>
              </a:rPr>
              <a:t>2º sem/2019 </a:t>
            </a:r>
            <a:r>
              <a:rPr lang="pt-BR" sz="1600" dirty="0">
                <a:latin typeface="Segoe UI" panose="020B0502040204020203" pitchFamily="34" charset="0"/>
                <a:cs typeface="Segoe UI" panose="020B0502040204020203" pitchFamily="34" charset="0"/>
              </a:rPr>
              <a:t>- O Consórcio teve um novo impulso. Houve a contratação de novos quadros, a ratificação do Protocolo Intenções e a revisão do Estatuto.</a:t>
            </a:r>
          </a:p>
          <a:p>
            <a:pPr algn="just"/>
            <a:endParaRPr lang="pt-BR" sz="1600" dirty="0">
              <a:latin typeface="Segoe UI" panose="020B0502040204020203" pitchFamily="34" charset="0"/>
              <a:cs typeface="Segoe UI" panose="020B0502040204020203" pitchFamily="34" charset="0"/>
            </a:endParaRPr>
          </a:p>
          <a:p>
            <a:pPr algn="just"/>
            <a:r>
              <a:rPr lang="pt-BR" sz="1600" b="1" dirty="0">
                <a:latin typeface="Segoe UI" panose="020B0502040204020203" pitchFamily="34" charset="0"/>
                <a:cs typeface="Segoe UI" panose="020B0502040204020203" pitchFamily="34" charset="0"/>
              </a:rPr>
              <a:t>Dez/2019 e Jan/2020 </a:t>
            </a:r>
            <a:r>
              <a:rPr lang="pt-BR" sz="1600" dirty="0">
                <a:latin typeface="Segoe UI" panose="020B0502040204020203" pitchFamily="34" charset="0"/>
                <a:cs typeface="Segoe UI" panose="020B0502040204020203" pitchFamily="34" charset="0"/>
              </a:rPr>
              <a:t>- Aprovação do Protocolo pelas Câmaras Municipais. </a:t>
            </a:r>
          </a:p>
          <a:p>
            <a:pPr algn="just"/>
            <a:endParaRPr lang="pt-BR" sz="1600" dirty="0">
              <a:latin typeface="Segoe UI" panose="020B0502040204020203" pitchFamily="34" charset="0"/>
              <a:cs typeface="Segoe UI" panose="020B0502040204020203" pitchFamily="34" charset="0"/>
            </a:endParaRPr>
          </a:p>
          <a:p>
            <a:pPr algn="just"/>
            <a:r>
              <a:rPr lang="pt-BR" sz="1600" b="1" dirty="0" err="1">
                <a:latin typeface="Segoe UI" panose="020B0502040204020203" pitchFamily="34" charset="0"/>
                <a:cs typeface="Segoe UI" panose="020B0502040204020203" pitchFamily="34" charset="0"/>
              </a:rPr>
              <a:t>Fev</a:t>
            </a:r>
            <a:r>
              <a:rPr lang="pt-BR" sz="1600" b="1" dirty="0">
                <a:latin typeface="Segoe UI" panose="020B0502040204020203" pitchFamily="34" charset="0"/>
                <a:cs typeface="Segoe UI" panose="020B0502040204020203" pitchFamily="34" charset="0"/>
              </a:rPr>
              <a:t>/2020 </a:t>
            </a:r>
            <a:r>
              <a:rPr lang="pt-BR" sz="1600" dirty="0">
                <a:latin typeface="Segoe UI" panose="020B0502040204020203" pitchFamily="34" charset="0"/>
                <a:cs typeface="Segoe UI" panose="020B0502040204020203" pitchFamily="34" charset="0"/>
              </a:rPr>
              <a:t>- Publicação do Protocolo em Diário Oficial. </a:t>
            </a:r>
          </a:p>
        </p:txBody>
      </p:sp>
      <p:sp>
        <p:nvSpPr>
          <p:cNvPr id="3" name="Elipse 2">
            <a:extLst>
              <a:ext uri="{FF2B5EF4-FFF2-40B4-BE49-F238E27FC236}">
                <a16:creationId xmlns="" xmlns:a16="http://schemas.microsoft.com/office/drawing/2014/main" id="{DCDB6A0B-22B3-4285-A7A2-DA484A623A33}"/>
              </a:ext>
            </a:extLst>
          </p:cNvPr>
          <p:cNvSpPr/>
          <p:nvPr/>
        </p:nvSpPr>
        <p:spPr>
          <a:xfrm>
            <a:off x="5517155" y="1611861"/>
            <a:ext cx="1509119" cy="1453749"/>
          </a:xfrm>
          <a:prstGeom prst="ellipse">
            <a:avLst/>
          </a:prstGeom>
          <a:solidFill>
            <a:srgbClr val="25885A"/>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a:extLst>
              <a:ext uri="{FF2B5EF4-FFF2-40B4-BE49-F238E27FC236}">
                <a16:creationId xmlns="" xmlns:a16="http://schemas.microsoft.com/office/drawing/2014/main" id="{FA955886-8D62-4D24-B17D-61EE0035C885}"/>
              </a:ext>
            </a:extLst>
          </p:cNvPr>
          <p:cNvSpPr txBox="1"/>
          <p:nvPr/>
        </p:nvSpPr>
        <p:spPr>
          <a:xfrm>
            <a:off x="5724128" y="2046348"/>
            <a:ext cx="1095172" cy="584775"/>
          </a:xfrm>
          <a:prstGeom prst="rect">
            <a:avLst/>
          </a:prstGeom>
          <a:noFill/>
        </p:spPr>
        <p:txBody>
          <a:bodyPr wrap="none" rtlCol="0">
            <a:spAutoFit/>
          </a:bodyPr>
          <a:lstStyle/>
          <a:p>
            <a:r>
              <a:rPr lang="pt-BR" sz="3200" b="1" dirty="0">
                <a:solidFill>
                  <a:schemeClr val="bg1"/>
                </a:solidFill>
                <a:latin typeface="Arial" panose="020B0604020202020204" pitchFamily="34" charset="0"/>
                <a:cs typeface="Arial" panose="020B0604020202020204" pitchFamily="34" charset="0"/>
              </a:rPr>
              <a:t>2020</a:t>
            </a:r>
          </a:p>
        </p:txBody>
      </p:sp>
      <p:pic>
        <p:nvPicPr>
          <p:cNvPr id="14" name="Imagem 13">
            <a:extLst>
              <a:ext uri="{FF2B5EF4-FFF2-40B4-BE49-F238E27FC236}">
                <a16:creationId xmlns="" xmlns:a16="http://schemas.microsoft.com/office/drawing/2014/main" id="{0FB851ED-4E1D-4196-AB51-06898807139A}"/>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709701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4357796"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PRINCIPAIS PROJETOS </a:t>
            </a:r>
          </a:p>
        </p:txBody>
      </p:sp>
      <p:sp>
        <p:nvSpPr>
          <p:cNvPr id="31" name="CaixaDeTexto 30">
            <a:extLst>
              <a:ext uri="{FF2B5EF4-FFF2-40B4-BE49-F238E27FC236}">
                <a16:creationId xmlns="" xmlns:a16="http://schemas.microsoft.com/office/drawing/2014/main" id="{C393FD2B-7726-42BB-9D06-316CA52111DE}"/>
              </a:ext>
            </a:extLst>
          </p:cNvPr>
          <p:cNvSpPr txBox="1"/>
          <p:nvPr/>
        </p:nvSpPr>
        <p:spPr>
          <a:xfrm>
            <a:off x="521465" y="2573836"/>
            <a:ext cx="7215272" cy="2308324"/>
          </a:xfrm>
          <a:prstGeom prst="rect">
            <a:avLst/>
          </a:prstGeom>
          <a:noFill/>
        </p:spPr>
        <p:txBody>
          <a:bodyPr wrap="square" rtlCol="0">
            <a:spAutoFit/>
          </a:bodyPr>
          <a:lstStyle/>
          <a:p>
            <a:pPr marL="285750" indent="-285750" algn="just">
              <a:lnSpc>
                <a:spcPct val="200000"/>
              </a:lnSpc>
              <a:buFont typeface="Arial" panose="020B0604020202020204" pitchFamily="34" charset="0"/>
              <a:buChar char="•"/>
            </a:pPr>
            <a:r>
              <a:rPr lang="pt-BR" dirty="0">
                <a:latin typeface="Segoe UI" panose="020B0502040204020203" pitchFamily="34" charset="0"/>
                <a:cs typeface="Segoe UI" panose="020B0502040204020203" pitchFamily="34" charset="0"/>
              </a:rPr>
              <a:t>Empresa Americana US GREEN – contrato em andamento.</a:t>
            </a:r>
          </a:p>
          <a:p>
            <a:pPr marL="285750" indent="-285750" algn="just">
              <a:lnSpc>
                <a:spcPct val="200000"/>
              </a:lnSpc>
              <a:buFont typeface="Arial" panose="020B0604020202020204" pitchFamily="34" charset="0"/>
              <a:buChar char="•"/>
            </a:pPr>
            <a:r>
              <a:rPr lang="pt-BR" dirty="0">
                <a:latin typeface="Segoe UI" panose="020B0502040204020203" pitchFamily="34" charset="0"/>
                <a:cs typeface="Segoe UI" panose="020B0502040204020203" pitchFamily="34" charset="0"/>
              </a:rPr>
              <a:t>SIMA/CIRS – Assinatura do Protocolo de Intenções  </a:t>
            </a:r>
            <a:r>
              <a:rPr lang="pt-BR" dirty="0" smtClean="0">
                <a:latin typeface="Segoe UI" panose="020B0502040204020203" pitchFamily="34" charset="0"/>
                <a:cs typeface="Segoe UI" panose="020B0502040204020203" pitchFamily="34" charset="0"/>
              </a:rPr>
              <a:t>-  andamento.</a:t>
            </a:r>
            <a:endParaRPr lang="pt-BR" dirty="0">
              <a:latin typeface="Segoe UI" panose="020B0502040204020203" pitchFamily="34" charset="0"/>
              <a:cs typeface="Segoe UI" panose="020B0502040204020203" pitchFamily="34" charset="0"/>
            </a:endParaRPr>
          </a:p>
          <a:p>
            <a:pPr marL="285750" indent="-285750" algn="just">
              <a:lnSpc>
                <a:spcPct val="200000"/>
              </a:lnSpc>
              <a:buFont typeface="Arial" panose="020B0604020202020204" pitchFamily="34" charset="0"/>
              <a:buChar char="•"/>
            </a:pPr>
            <a:r>
              <a:rPr lang="pt-BR" dirty="0">
                <a:latin typeface="Segoe UI" panose="020B0502040204020203" pitchFamily="34" charset="0"/>
                <a:cs typeface="Segoe UI" panose="020B0502040204020203" pitchFamily="34" charset="0"/>
              </a:rPr>
              <a:t>Plano Regional de Resíduos Sólidos – construção em </a:t>
            </a:r>
            <a:r>
              <a:rPr lang="pt-BR" dirty="0" smtClean="0">
                <a:latin typeface="Segoe UI" panose="020B0502040204020203" pitchFamily="34" charset="0"/>
                <a:cs typeface="Segoe UI" panose="020B0502040204020203" pitchFamily="34" charset="0"/>
              </a:rPr>
              <a:t>2021</a:t>
            </a:r>
          </a:p>
          <a:p>
            <a:pPr marL="285750" indent="-285750" algn="just">
              <a:lnSpc>
                <a:spcPct val="200000"/>
              </a:lnSpc>
            </a:pPr>
            <a:endParaRPr lang="pt-BR" dirty="0">
              <a:latin typeface="Segoe UI" panose="020B0502040204020203" pitchFamily="34" charset="0"/>
              <a:cs typeface="Segoe UI" panose="020B0502040204020203" pitchFamily="34" charset="0"/>
            </a:endParaRPr>
          </a:p>
        </p:txBody>
      </p:sp>
      <p:sp>
        <p:nvSpPr>
          <p:cNvPr id="5" name="CaixaDeTexto 4">
            <a:extLst>
              <a:ext uri="{FF2B5EF4-FFF2-40B4-BE49-F238E27FC236}">
                <a16:creationId xmlns="" xmlns:a16="http://schemas.microsoft.com/office/drawing/2014/main" id="{58CCCA37-D87D-489F-AFED-26D8E4717400}"/>
              </a:ext>
            </a:extLst>
          </p:cNvPr>
          <p:cNvSpPr txBox="1"/>
          <p:nvPr/>
        </p:nvSpPr>
        <p:spPr>
          <a:xfrm>
            <a:off x="521465" y="1758340"/>
            <a:ext cx="5739072"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Destinação de Resíduos Sólidos</a:t>
            </a:r>
          </a:p>
        </p:txBody>
      </p:sp>
      <p:pic>
        <p:nvPicPr>
          <p:cNvPr id="18" name="Imagem 17">
            <a:extLst>
              <a:ext uri="{FF2B5EF4-FFF2-40B4-BE49-F238E27FC236}">
                <a16:creationId xmlns="" xmlns:a16="http://schemas.microsoft.com/office/drawing/2014/main" id="{D7BA8AFF-D8EB-4A53-8C4F-1247CDE31310}"/>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3389577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4357796"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PRINCIPAIS PROJETOS </a:t>
            </a:r>
          </a:p>
        </p:txBody>
      </p:sp>
      <p:sp>
        <p:nvSpPr>
          <p:cNvPr id="5" name="CaixaDeTexto 4">
            <a:extLst>
              <a:ext uri="{FF2B5EF4-FFF2-40B4-BE49-F238E27FC236}">
                <a16:creationId xmlns="" xmlns:a16="http://schemas.microsoft.com/office/drawing/2014/main" id="{58CCCA37-D87D-489F-AFED-26D8E4717400}"/>
              </a:ext>
            </a:extLst>
          </p:cNvPr>
          <p:cNvSpPr txBox="1"/>
          <p:nvPr/>
        </p:nvSpPr>
        <p:spPr>
          <a:xfrm>
            <a:off x="521465" y="1124744"/>
            <a:ext cx="5739072"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Destinação de Resíduos Sólidos</a:t>
            </a:r>
          </a:p>
        </p:txBody>
      </p:sp>
      <p:pic>
        <p:nvPicPr>
          <p:cNvPr id="3" name="Imagem 2">
            <a:extLst>
              <a:ext uri="{FF2B5EF4-FFF2-40B4-BE49-F238E27FC236}">
                <a16:creationId xmlns="" xmlns:a16="http://schemas.microsoft.com/office/drawing/2014/main" id="{B28F5D00-5EB9-4CDF-8295-070D74116229}"/>
              </a:ext>
            </a:extLst>
          </p:cNvPr>
          <p:cNvPicPr>
            <a:picLocks noChangeAspect="1"/>
          </p:cNvPicPr>
          <p:nvPr/>
        </p:nvPicPr>
        <p:blipFill rotWithShape="1">
          <a:blip r:embed="rId5" cstate="print"/>
          <a:srcRect l="22438" t="23387" r="20075" b="10223"/>
          <a:stretch/>
        </p:blipFill>
        <p:spPr>
          <a:xfrm>
            <a:off x="665232" y="1582937"/>
            <a:ext cx="7200800" cy="4675508"/>
          </a:xfrm>
          <a:prstGeom prst="rect">
            <a:avLst/>
          </a:prstGeom>
        </p:spPr>
      </p:pic>
      <p:pic>
        <p:nvPicPr>
          <p:cNvPr id="4" name="Imagem 3">
            <a:extLst>
              <a:ext uri="{FF2B5EF4-FFF2-40B4-BE49-F238E27FC236}">
                <a16:creationId xmlns="" xmlns:a16="http://schemas.microsoft.com/office/drawing/2014/main" id="{43F78C0E-20A9-4CF8-AA05-9698152202F4}"/>
              </a:ext>
            </a:extLst>
          </p:cNvPr>
          <p:cNvPicPr/>
          <p:nvPr/>
        </p:nvPicPr>
        <p:blipFill>
          <a:blip r:embed="rId6"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30933138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4357796"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PRINCIPAIS PROJETOS </a:t>
            </a:r>
          </a:p>
        </p:txBody>
      </p:sp>
      <p:sp>
        <p:nvSpPr>
          <p:cNvPr id="5" name="CaixaDeTexto 4">
            <a:extLst>
              <a:ext uri="{FF2B5EF4-FFF2-40B4-BE49-F238E27FC236}">
                <a16:creationId xmlns="" xmlns:a16="http://schemas.microsoft.com/office/drawing/2014/main" id="{58CCCA37-D87D-489F-AFED-26D8E4717400}"/>
              </a:ext>
            </a:extLst>
          </p:cNvPr>
          <p:cNvSpPr txBox="1"/>
          <p:nvPr/>
        </p:nvSpPr>
        <p:spPr>
          <a:xfrm>
            <a:off x="521465" y="1124744"/>
            <a:ext cx="5739072"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Destinação de Resíduos Sólidos</a:t>
            </a:r>
          </a:p>
        </p:txBody>
      </p:sp>
      <p:pic>
        <p:nvPicPr>
          <p:cNvPr id="4" name="Imagem 3">
            <a:extLst>
              <a:ext uri="{FF2B5EF4-FFF2-40B4-BE49-F238E27FC236}">
                <a16:creationId xmlns="" xmlns:a16="http://schemas.microsoft.com/office/drawing/2014/main" id="{D7E255CF-0DBE-48AC-B349-8BF69474BCBC}"/>
              </a:ext>
            </a:extLst>
          </p:cNvPr>
          <p:cNvPicPr>
            <a:picLocks noChangeAspect="1"/>
          </p:cNvPicPr>
          <p:nvPr/>
        </p:nvPicPr>
        <p:blipFill rotWithShape="1">
          <a:blip r:embed="rId5" cstate="print"/>
          <a:srcRect l="24801" t="28990" r="22438" b="16384"/>
          <a:stretch/>
        </p:blipFill>
        <p:spPr>
          <a:xfrm>
            <a:off x="521465" y="1614178"/>
            <a:ext cx="7981224" cy="4645789"/>
          </a:xfrm>
          <a:prstGeom prst="rect">
            <a:avLst/>
          </a:prstGeom>
        </p:spPr>
      </p:pic>
      <p:pic>
        <p:nvPicPr>
          <p:cNvPr id="6" name="Imagem 5">
            <a:extLst>
              <a:ext uri="{FF2B5EF4-FFF2-40B4-BE49-F238E27FC236}">
                <a16:creationId xmlns="" xmlns:a16="http://schemas.microsoft.com/office/drawing/2014/main" id="{26C9CEB5-D719-4760-8F6B-8000AFB0551D}"/>
              </a:ext>
            </a:extLst>
          </p:cNvPr>
          <p:cNvPicPr/>
          <p:nvPr/>
        </p:nvPicPr>
        <p:blipFill>
          <a:blip r:embed="rId6"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31557709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4357796"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PRINCIPAIS PROJETOS </a:t>
            </a:r>
          </a:p>
        </p:txBody>
      </p:sp>
      <p:sp>
        <p:nvSpPr>
          <p:cNvPr id="5" name="CaixaDeTexto 4">
            <a:extLst>
              <a:ext uri="{FF2B5EF4-FFF2-40B4-BE49-F238E27FC236}">
                <a16:creationId xmlns="" xmlns:a16="http://schemas.microsoft.com/office/drawing/2014/main" id="{58CCCA37-D87D-489F-AFED-26D8E4717400}"/>
              </a:ext>
            </a:extLst>
          </p:cNvPr>
          <p:cNvSpPr txBox="1"/>
          <p:nvPr/>
        </p:nvSpPr>
        <p:spPr>
          <a:xfrm>
            <a:off x="827291" y="1306615"/>
            <a:ext cx="1800493"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FEHIDRO</a:t>
            </a:r>
          </a:p>
        </p:txBody>
      </p:sp>
      <p:sp>
        <p:nvSpPr>
          <p:cNvPr id="6" name="Retângulo: Cantos Arredondados 5">
            <a:extLst>
              <a:ext uri="{FF2B5EF4-FFF2-40B4-BE49-F238E27FC236}">
                <a16:creationId xmlns="" xmlns:a16="http://schemas.microsoft.com/office/drawing/2014/main" id="{7E91447A-E757-40E3-843D-2AB8C3DE194B}"/>
              </a:ext>
            </a:extLst>
          </p:cNvPr>
          <p:cNvSpPr/>
          <p:nvPr/>
        </p:nvSpPr>
        <p:spPr>
          <a:xfrm>
            <a:off x="827291" y="2947431"/>
            <a:ext cx="6921571" cy="1867201"/>
          </a:xfrm>
          <a:prstGeom prst="round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Cantos Arredondados 8">
            <a:extLst>
              <a:ext uri="{FF2B5EF4-FFF2-40B4-BE49-F238E27FC236}">
                <a16:creationId xmlns="" xmlns:a16="http://schemas.microsoft.com/office/drawing/2014/main" id="{5E8FE24D-0073-4D87-9EEF-2908F0EB636F}"/>
              </a:ext>
            </a:extLst>
          </p:cNvPr>
          <p:cNvSpPr/>
          <p:nvPr/>
        </p:nvSpPr>
        <p:spPr>
          <a:xfrm>
            <a:off x="816995" y="2889920"/>
            <a:ext cx="6798960" cy="1781591"/>
          </a:xfrm>
          <a:prstGeom prst="roundRect">
            <a:avLst/>
          </a:prstGeom>
          <a:solidFill>
            <a:schemeClr val="bg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CaixaDeTexto 19">
            <a:extLst>
              <a:ext uri="{FF2B5EF4-FFF2-40B4-BE49-F238E27FC236}">
                <a16:creationId xmlns="" xmlns:a16="http://schemas.microsoft.com/office/drawing/2014/main" id="{B368C93B-9E33-4547-8CD6-36C59E78D69D}"/>
              </a:ext>
            </a:extLst>
          </p:cNvPr>
          <p:cNvSpPr txBox="1"/>
          <p:nvPr/>
        </p:nvSpPr>
        <p:spPr>
          <a:xfrm>
            <a:off x="968606" y="2999387"/>
            <a:ext cx="6479602" cy="1569660"/>
          </a:xfrm>
          <a:prstGeom prst="rect">
            <a:avLst/>
          </a:prstGeom>
          <a:noFill/>
        </p:spPr>
        <p:txBody>
          <a:bodyPr wrap="square" rtlCol="0">
            <a:spAutoFit/>
          </a:bodyPr>
          <a:lstStyle/>
          <a:p>
            <a:pPr marL="285750" indent="-285750" algn="just">
              <a:buFont typeface="Arial" panose="020B0604020202020204" pitchFamily="34" charset="0"/>
              <a:buChar char="•"/>
            </a:pPr>
            <a:r>
              <a:rPr lang="pt-BR" sz="2400" dirty="0">
                <a:latin typeface="Segoe UI" panose="020B0502040204020203" pitchFamily="34" charset="0"/>
                <a:cs typeface="Segoe UI" panose="020B0502040204020203" pitchFamily="34" charset="0"/>
              </a:rPr>
              <a:t>Mapeamento de áreas prioritárias para investimentos em recuperação da qualidade ambiental dos mananciais da Região Sudoeste da RMSP – 04/09/2020</a:t>
            </a:r>
          </a:p>
        </p:txBody>
      </p:sp>
      <p:pic>
        <p:nvPicPr>
          <p:cNvPr id="22" name="Imagem 21">
            <a:extLst>
              <a:ext uri="{FF2B5EF4-FFF2-40B4-BE49-F238E27FC236}">
                <a16:creationId xmlns="" xmlns:a16="http://schemas.microsoft.com/office/drawing/2014/main" id="{6A0CA03A-97F0-4223-BA49-BDBA63E2D220}"/>
              </a:ext>
            </a:extLst>
          </p:cNvPr>
          <p:cNvPicPr/>
          <p:nvPr/>
        </p:nvPicPr>
        <p:blipFill>
          <a:blip r:embed="rId4"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
        <p:nvSpPr>
          <p:cNvPr id="10" name="CaixaDeTexto 9">
            <a:extLst>
              <a:ext uri="{FF2B5EF4-FFF2-40B4-BE49-F238E27FC236}">
                <a16:creationId xmlns="" xmlns:a16="http://schemas.microsoft.com/office/drawing/2014/main" id="{3F67DE2A-78FB-47FC-B837-22C6846012D6}"/>
              </a:ext>
            </a:extLst>
          </p:cNvPr>
          <p:cNvSpPr txBox="1"/>
          <p:nvPr/>
        </p:nvSpPr>
        <p:spPr>
          <a:xfrm>
            <a:off x="827291" y="1989266"/>
            <a:ext cx="4421403"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Apresentação do projeto</a:t>
            </a:r>
          </a:p>
        </p:txBody>
      </p:sp>
    </p:spTree>
    <p:extLst>
      <p:ext uri="{BB962C8B-B14F-4D97-AF65-F5344CB8AC3E}">
        <p14:creationId xmlns="" xmlns:p14="http://schemas.microsoft.com/office/powerpoint/2010/main" val="2251361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Uma imagem contendo captura de tela&#10;&#10;Descrição gerada automaticamente">
            <a:extLst>
              <a:ext uri="{FF2B5EF4-FFF2-40B4-BE49-F238E27FC236}">
                <a16:creationId xmlns="" xmlns:a16="http://schemas.microsoft.com/office/drawing/2014/main" id="{F4C24981-6FE4-4F7F-8266-F88E9261FD1E}"/>
              </a:ext>
            </a:extLst>
          </p:cNvPr>
          <p:cNvPicPr>
            <a:picLocks noChangeAspect="1"/>
          </p:cNvPicPr>
          <p:nvPr/>
        </p:nvPicPr>
        <p:blipFill rotWithShape="1">
          <a:blip r:embed="rId2" cstate="print">
            <a:extLst>
              <a:ext uri="{28A0092B-C50C-407E-A947-70E740481C1C}">
                <a14:useLocalDpi xmlns="" xmlns:a14="http://schemas.microsoft.com/office/drawing/2010/main" val="0"/>
              </a:ext>
            </a:extLst>
          </a:blip>
          <a:srcRect l="2793" t="90146" r="2309" b="1550"/>
          <a:stretch/>
        </p:blipFill>
        <p:spPr>
          <a:xfrm>
            <a:off x="-5395" y="6339235"/>
            <a:ext cx="9149396" cy="518765"/>
          </a:xfrm>
          <a:prstGeom prst="rect">
            <a:avLst/>
          </a:prstGeom>
        </p:spPr>
      </p:pic>
      <p:pic>
        <p:nvPicPr>
          <p:cNvPr id="7" name="Imagem 6">
            <a:extLst>
              <a:ext uri="{FF2B5EF4-FFF2-40B4-BE49-F238E27FC236}">
                <a16:creationId xmlns="" xmlns:a16="http://schemas.microsoft.com/office/drawing/2014/main" id="{344CC18E-B914-4C1F-8599-4C0E5EE5657D}"/>
              </a:ext>
            </a:extLst>
          </p:cNvPr>
          <p:cNvPicPr/>
          <p:nvPr/>
        </p:nvPicPr>
        <p:blipFill>
          <a:blip r:embed="rId3" cstate="print">
            <a:extLst>
              <a:ext uri="{28A0092B-C50C-407E-A947-70E740481C1C}">
                <a14:useLocalDpi xmlns="" xmlns:a14="http://schemas.microsoft.com/office/drawing/2010/main" val="0"/>
              </a:ext>
            </a:extLst>
          </a:blip>
          <a:stretch>
            <a:fillRect/>
          </a:stretch>
        </p:blipFill>
        <p:spPr>
          <a:xfrm>
            <a:off x="3898087" y="6418502"/>
            <a:ext cx="1080690" cy="360230"/>
          </a:xfrm>
          <a:prstGeom prst="rect">
            <a:avLst/>
          </a:prstGeom>
        </p:spPr>
      </p:pic>
      <p:sp>
        <p:nvSpPr>
          <p:cNvPr id="8" name="Paralelogramo 7">
            <a:extLst>
              <a:ext uri="{FF2B5EF4-FFF2-40B4-BE49-F238E27FC236}">
                <a16:creationId xmlns="" xmlns:a16="http://schemas.microsoft.com/office/drawing/2014/main" id="{4FA3FE9E-5A0B-462D-8775-169769B58566}"/>
              </a:ext>
            </a:extLst>
          </p:cNvPr>
          <p:cNvSpPr/>
          <p:nvPr/>
        </p:nvSpPr>
        <p:spPr>
          <a:xfrm>
            <a:off x="-180528" y="371421"/>
            <a:ext cx="5616624" cy="609307"/>
          </a:xfrm>
          <a:prstGeom prst="parallelogram">
            <a:avLst/>
          </a:prstGeom>
          <a:solidFill>
            <a:srgbClr val="102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CaixaDeTexto 10">
            <a:extLst>
              <a:ext uri="{FF2B5EF4-FFF2-40B4-BE49-F238E27FC236}">
                <a16:creationId xmlns="" xmlns:a16="http://schemas.microsoft.com/office/drawing/2014/main" id="{FD2D2148-DF36-4B44-B83F-EFC2A4455564}"/>
              </a:ext>
            </a:extLst>
          </p:cNvPr>
          <p:cNvSpPr txBox="1"/>
          <p:nvPr/>
        </p:nvSpPr>
        <p:spPr>
          <a:xfrm>
            <a:off x="521465" y="404664"/>
            <a:ext cx="4357796" cy="523220"/>
          </a:xfrm>
          <a:prstGeom prst="rect">
            <a:avLst/>
          </a:prstGeom>
          <a:noFill/>
        </p:spPr>
        <p:txBody>
          <a:bodyPr wrap="none" rtlCol="0">
            <a:spAutoFit/>
          </a:bodyPr>
          <a:lstStyle/>
          <a:p>
            <a:r>
              <a:rPr lang="pt-BR" sz="2800" b="1" dirty="0">
                <a:solidFill>
                  <a:schemeClr val="bg1"/>
                </a:solidFill>
                <a:latin typeface="Arial" panose="020B0604020202020204" pitchFamily="34" charset="0"/>
                <a:cs typeface="Arial" panose="020B0604020202020204" pitchFamily="34" charset="0"/>
              </a:rPr>
              <a:t>PRINCIPAIS PROJETOS </a:t>
            </a:r>
          </a:p>
        </p:txBody>
      </p:sp>
      <p:sp>
        <p:nvSpPr>
          <p:cNvPr id="31" name="CaixaDeTexto 30">
            <a:extLst>
              <a:ext uri="{FF2B5EF4-FFF2-40B4-BE49-F238E27FC236}">
                <a16:creationId xmlns="" xmlns:a16="http://schemas.microsoft.com/office/drawing/2014/main" id="{C393FD2B-7726-42BB-9D06-316CA52111DE}"/>
              </a:ext>
            </a:extLst>
          </p:cNvPr>
          <p:cNvSpPr txBox="1"/>
          <p:nvPr/>
        </p:nvSpPr>
        <p:spPr>
          <a:xfrm>
            <a:off x="501213" y="1412776"/>
            <a:ext cx="8082983" cy="923330"/>
          </a:xfrm>
          <a:prstGeom prst="rect">
            <a:avLst/>
          </a:prstGeom>
          <a:noFill/>
        </p:spPr>
        <p:txBody>
          <a:bodyPr wrap="square" rtlCol="0">
            <a:spAutoFit/>
          </a:bodyPr>
          <a:lstStyle/>
          <a:p>
            <a:pPr marL="285750" indent="-285750" algn="just">
              <a:buFont typeface="Arial" panose="020B0604020202020204" pitchFamily="34" charset="0"/>
              <a:buChar char="•"/>
            </a:pPr>
            <a:endParaRPr lang="pt-BR" dirty="0">
              <a:latin typeface="Segoe UI" panose="020B0502040204020203" pitchFamily="34" charset="0"/>
              <a:cs typeface="Segoe UI" panose="020B0502040204020203" pitchFamily="34" charset="0"/>
            </a:endParaRPr>
          </a:p>
          <a:p>
            <a:pPr marL="269875" indent="-179388" algn="just">
              <a:buFont typeface="Arial" panose="020B0604020202020204" pitchFamily="34" charset="0"/>
              <a:buChar char="•"/>
            </a:pPr>
            <a:r>
              <a:rPr lang="pt-BR" dirty="0">
                <a:latin typeface="Segoe UI" panose="020B0502040204020203" pitchFamily="34" charset="0"/>
                <a:cs typeface="Segoe UI" panose="020B0502040204020203" pitchFamily="34" charset="0"/>
              </a:rPr>
              <a:t>Porto Seco – Entroncamento férreo em Itapecerica da Serra e São Lourenço da Serra ao Porto de Santos (em estudo).</a:t>
            </a:r>
          </a:p>
        </p:txBody>
      </p:sp>
      <p:sp>
        <p:nvSpPr>
          <p:cNvPr id="5" name="CaixaDeTexto 4">
            <a:extLst>
              <a:ext uri="{FF2B5EF4-FFF2-40B4-BE49-F238E27FC236}">
                <a16:creationId xmlns="" xmlns:a16="http://schemas.microsoft.com/office/drawing/2014/main" id="{58CCCA37-D87D-489F-AFED-26D8E4717400}"/>
              </a:ext>
            </a:extLst>
          </p:cNvPr>
          <p:cNvSpPr txBox="1"/>
          <p:nvPr/>
        </p:nvSpPr>
        <p:spPr>
          <a:xfrm>
            <a:off x="521465" y="1177588"/>
            <a:ext cx="5198859" cy="523220"/>
          </a:xfrm>
          <a:prstGeom prst="rect">
            <a:avLst/>
          </a:prstGeom>
          <a:noFill/>
        </p:spPr>
        <p:txBody>
          <a:bodyPr wrap="none" rtlCol="0">
            <a:spAutoFit/>
          </a:bodyPr>
          <a:lstStyle/>
          <a:p>
            <a:r>
              <a:rPr lang="pt-BR" sz="2800" b="1" dirty="0">
                <a:solidFill>
                  <a:srgbClr val="102449"/>
                </a:solidFill>
                <a:latin typeface="Arial" panose="020B0604020202020204" pitchFamily="34" charset="0"/>
                <a:cs typeface="Arial" panose="020B0604020202020204" pitchFamily="34" charset="0"/>
              </a:rPr>
              <a:t>Desenvolvimento Econômico</a:t>
            </a:r>
          </a:p>
        </p:txBody>
      </p:sp>
      <p:pic>
        <p:nvPicPr>
          <p:cNvPr id="4" name="Imagem 3">
            <a:extLst>
              <a:ext uri="{FF2B5EF4-FFF2-40B4-BE49-F238E27FC236}">
                <a16:creationId xmlns="" xmlns:a16="http://schemas.microsoft.com/office/drawing/2014/main" id="{B99ECCF3-895A-4EF5-A2A8-F6FAB0558442}"/>
              </a:ext>
            </a:extLst>
          </p:cNvPr>
          <p:cNvPicPr>
            <a:picLocks noChangeAspect="1"/>
          </p:cNvPicPr>
          <p:nvPr/>
        </p:nvPicPr>
        <p:blipFill rotWithShape="1">
          <a:blip r:embed="rId4" cstate="print"/>
          <a:srcRect l="1176" r="1176"/>
          <a:stretch/>
        </p:blipFill>
        <p:spPr>
          <a:xfrm>
            <a:off x="683568" y="2467966"/>
            <a:ext cx="6264696" cy="3606985"/>
          </a:xfrm>
          <a:prstGeom prst="rect">
            <a:avLst/>
          </a:prstGeom>
        </p:spPr>
      </p:pic>
      <p:pic>
        <p:nvPicPr>
          <p:cNvPr id="6" name="Imagem 5">
            <a:extLst>
              <a:ext uri="{FF2B5EF4-FFF2-40B4-BE49-F238E27FC236}">
                <a16:creationId xmlns="" xmlns:a16="http://schemas.microsoft.com/office/drawing/2014/main" id="{42BD8F42-14D0-40CF-926D-96A2DBEA8D89}"/>
              </a:ext>
            </a:extLst>
          </p:cNvPr>
          <p:cNvPicPr/>
          <p:nvPr/>
        </p:nvPicPr>
        <p:blipFill>
          <a:blip r:embed="rId5" cstate="print">
            <a:extLst>
              <a:ext uri="{28A0092B-C50C-407E-A947-70E740481C1C}">
                <a14:useLocalDpi xmlns="" xmlns:a14="http://schemas.microsoft.com/office/drawing/2010/main" val="0"/>
              </a:ext>
            </a:extLst>
          </a:blip>
          <a:stretch>
            <a:fillRect/>
          </a:stretch>
        </p:blipFill>
        <p:spPr>
          <a:xfrm>
            <a:off x="6948264" y="371420"/>
            <a:ext cx="1835537" cy="578031"/>
          </a:xfrm>
          <a:prstGeom prst="rect">
            <a:avLst/>
          </a:prstGeom>
        </p:spPr>
      </p:pic>
    </p:spTree>
    <p:extLst>
      <p:ext uri="{BB962C8B-B14F-4D97-AF65-F5344CB8AC3E}">
        <p14:creationId xmlns="" xmlns:p14="http://schemas.microsoft.com/office/powerpoint/2010/main" val="1308357291"/>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437</TotalTime>
  <Words>574</Words>
  <Application>Microsoft Office PowerPoint</Application>
  <PresentationFormat>Apresentação na tela (4:3)</PresentationFormat>
  <Paragraphs>90</Paragraphs>
  <Slides>14</Slides>
  <Notes>3</Notes>
  <HiddenSlides>0</HiddenSlides>
  <MMClips>0</MMClips>
  <ScaleCrop>false</ScaleCrop>
  <HeadingPairs>
    <vt:vector size="4" baseType="variant">
      <vt:variant>
        <vt:lpstr>Tema</vt:lpstr>
      </vt:variant>
      <vt:variant>
        <vt:i4>1</vt:i4>
      </vt:variant>
      <vt:variant>
        <vt:lpstr>Títulos de slides</vt:lpstr>
      </vt:variant>
      <vt:variant>
        <vt:i4>14</vt:i4>
      </vt:variant>
    </vt:vector>
  </HeadingPairs>
  <TitlesOfParts>
    <vt:vector size="15" baseType="lpstr">
      <vt:lpstr>Tema do Office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Gss</dc:creator>
  <cp:lastModifiedBy>Clóvis Pinto</cp:lastModifiedBy>
  <cp:revision>49</cp:revision>
  <dcterms:created xsi:type="dcterms:W3CDTF">2020-05-22T18:30:44Z</dcterms:created>
  <dcterms:modified xsi:type="dcterms:W3CDTF">2020-09-01T15:32:15Z</dcterms:modified>
</cp:coreProperties>
</file>